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029200" cx="3657600"/>
  <p:notesSz cx="6858000" cy="9144000"/>
  <p:embeddedFontLst>
    <p:embeddedFont>
      <p:font typeface="Helvetica Neue"/>
      <p:regular r:id="rId10"/>
      <p:bold r:id="rId11"/>
      <p:italic r:id="rId12"/>
      <p:boldItalic r:id="rId13"/>
    </p:embeddedFont>
    <p:embeddedFont>
      <p:font typeface="Helvetica Neue Light"/>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584">
          <p15:clr>
            <a:srgbClr val="747775"/>
          </p15:clr>
        </p15:guide>
        <p15:guide id="2" pos="1152">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584" orient="horz"/>
        <p:guide pos="1152"/>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HelveticaNeue-bold.fntdata"/><Relationship Id="rId10" Type="http://schemas.openxmlformats.org/officeDocument/2006/relationships/font" Target="fonts/HelveticaNeue-regular.fntdata"/><Relationship Id="rId13" Type="http://schemas.openxmlformats.org/officeDocument/2006/relationships/font" Target="fonts/HelveticaNeue-boldItalic.fntdata"/><Relationship Id="rId12" Type="http://schemas.openxmlformats.org/officeDocument/2006/relationships/font" Target="fonts/HelveticaNeue-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HelveticaNeueLight-bold.fntdata"/><Relationship Id="rId14" Type="http://schemas.openxmlformats.org/officeDocument/2006/relationships/font" Target="fonts/HelveticaNeueLight-regular.fntdata"/><Relationship Id="rId17" Type="http://schemas.openxmlformats.org/officeDocument/2006/relationships/font" Target="fonts/HelveticaNeueLight-boldItalic.fntdata"/><Relationship Id="rId16" Type="http://schemas.openxmlformats.org/officeDocument/2006/relationships/font" Target="fonts/HelveticaNeueLight-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3dfb737b4d_0_58: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33dfb737b4d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33dfb737b4d_0_67: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33dfb737b4d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52ed981b55_0_3: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52ed981b55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352ed981b55_0_12: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352ed981b55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24683" y="728029"/>
            <a:ext cx="3408300" cy="2007000"/>
          </a:xfrm>
          <a:prstGeom prst="rect">
            <a:avLst/>
          </a:prstGeom>
        </p:spPr>
        <p:txBody>
          <a:bodyPr anchorCtr="0" anchor="b" bIns="54175" lIns="54175" spcFirstLastPara="1" rIns="54175" wrap="square" tIns="54175">
            <a:normAutofit/>
          </a:bodyPr>
          <a:lstStyle>
            <a:lvl1pPr lvl="0" algn="ctr">
              <a:spcBef>
                <a:spcPts val="0"/>
              </a:spcBef>
              <a:spcAft>
                <a:spcPts val="0"/>
              </a:spcAft>
              <a:buSzPts val="3100"/>
              <a:buNone/>
              <a:defRPr sz="3100"/>
            </a:lvl1pPr>
            <a:lvl2pPr lvl="1" algn="ctr">
              <a:spcBef>
                <a:spcPts val="0"/>
              </a:spcBef>
              <a:spcAft>
                <a:spcPts val="0"/>
              </a:spcAft>
              <a:buSzPts val="3100"/>
              <a:buNone/>
              <a:defRPr sz="3100"/>
            </a:lvl2pPr>
            <a:lvl3pPr lvl="2" algn="ctr">
              <a:spcBef>
                <a:spcPts val="0"/>
              </a:spcBef>
              <a:spcAft>
                <a:spcPts val="0"/>
              </a:spcAft>
              <a:buSzPts val="3100"/>
              <a:buNone/>
              <a:defRPr sz="3100"/>
            </a:lvl3pPr>
            <a:lvl4pPr lvl="3" algn="ctr">
              <a:spcBef>
                <a:spcPts val="0"/>
              </a:spcBef>
              <a:spcAft>
                <a:spcPts val="0"/>
              </a:spcAft>
              <a:buSzPts val="3100"/>
              <a:buNone/>
              <a:defRPr sz="3100"/>
            </a:lvl4pPr>
            <a:lvl5pPr lvl="4" algn="ctr">
              <a:spcBef>
                <a:spcPts val="0"/>
              </a:spcBef>
              <a:spcAft>
                <a:spcPts val="0"/>
              </a:spcAft>
              <a:buSzPts val="3100"/>
              <a:buNone/>
              <a:defRPr sz="3100"/>
            </a:lvl5pPr>
            <a:lvl6pPr lvl="5" algn="ctr">
              <a:spcBef>
                <a:spcPts val="0"/>
              </a:spcBef>
              <a:spcAft>
                <a:spcPts val="0"/>
              </a:spcAft>
              <a:buSzPts val="3100"/>
              <a:buNone/>
              <a:defRPr sz="3100"/>
            </a:lvl6pPr>
            <a:lvl7pPr lvl="6" algn="ctr">
              <a:spcBef>
                <a:spcPts val="0"/>
              </a:spcBef>
              <a:spcAft>
                <a:spcPts val="0"/>
              </a:spcAft>
              <a:buSzPts val="3100"/>
              <a:buNone/>
              <a:defRPr sz="3100"/>
            </a:lvl7pPr>
            <a:lvl8pPr lvl="7" algn="ctr">
              <a:spcBef>
                <a:spcPts val="0"/>
              </a:spcBef>
              <a:spcAft>
                <a:spcPts val="0"/>
              </a:spcAft>
              <a:buSzPts val="3100"/>
              <a:buNone/>
              <a:defRPr sz="3100"/>
            </a:lvl8pPr>
            <a:lvl9pPr lvl="8" algn="ctr">
              <a:spcBef>
                <a:spcPts val="0"/>
              </a:spcBef>
              <a:spcAft>
                <a:spcPts val="0"/>
              </a:spcAft>
              <a:buSzPts val="3100"/>
              <a:buNone/>
              <a:defRPr sz="3100"/>
            </a:lvl9pPr>
          </a:lstStyle>
          <a:p/>
        </p:txBody>
      </p:sp>
      <p:sp>
        <p:nvSpPr>
          <p:cNvPr id="11" name="Google Shape;11;p2"/>
          <p:cNvSpPr txBox="1"/>
          <p:nvPr>
            <p:ph idx="1" type="subTitle"/>
          </p:nvPr>
        </p:nvSpPr>
        <p:spPr>
          <a:xfrm>
            <a:off x="124680" y="2771144"/>
            <a:ext cx="3408300" cy="774900"/>
          </a:xfrm>
          <a:prstGeom prst="rect">
            <a:avLst/>
          </a:prstGeom>
        </p:spPr>
        <p:txBody>
          <a:bodyPr anchorCtr="0" anchor="t" bIns="54175" lIns="54175" spcFirstLastPara="1" rIns="54175" wrap="square" tIns="54175">
            <a:normAutofit/>
          </a:bodyPr>
          <a:lstStyle>
            <a:lvl1pPr lvl="0" algn="ctr">
              <a:lnSpc>
                <a:spcPct val="100000"/>
              </a:lnSpc>
              <a:spcBef>
                <a:spcPts val="0"/>
              </a:spcBef>
              <a:spcAft>
                <a:spcPts val="0"/>
              </a:spcAft>
              <a:buSzPts val="1700"/>
              <a:buNone/>
              <a:defRPr sz="1700"/>
            </a:lvl1pPr>
            <a:lvl2pPr lvl="1" algn="ctr">
              <a:lnSpc>
                <a:spcPct val="100000"/>
              </a:lnSpc>
              <a:spcBef>
                <a:spcPts val="0"/>
              </a:spcBef>
              <a:spcAft>
                <a:spcPts val="0"/>
              </a:spcAft>
              <a:buSzPts val="1700"/>
              <a:buNone/>
              <a:defRPr sz="1700"/>
            </a:lvl2pPr>
            <a:lvl3pPr lvl="2" algn="ctr">
              <a:lnSpc>
                <a:spcPct val="100000"/>
              </a:lnSpc>
              <a:spcBef>
                <a:spcPts val="0"/>
              </a:spcBef>
              <a:spcAft>
                <a:spcPts val="0"/>
              </a:spcAft>
              <a:buSzPts val="1700"/>
              <a:buNone/>
              <a:defRPr sz="1700"/>
            </a:lvl3pPr>
            <a:lvl4pPr lvl="3" algn="ctr">
              <a:lnSpc>
                <a:spcPct val="100000"/>
              </a:lnSpc>
              <a:spcBef>
                <a:spcPts val="0"/>
              </a:spcBef>
              <a:spcAft>
                <a:spcPts val="0"/>
              </a:spcAft>
              <a:buSzPts val="1700"/>
              <a:buNone/>
              <a:defRPr sz="1700"/>
            </a:lvl4pPr>
            <a:lvl5pPr lvl="4" algn="ctr">
              <a:lnSpc>
                <a:spcPct val="100000"/>
              </a:lnSpc>
              <a:spcBef>
                <a:spcPts val="0"/>
              </a:spcBef>
              <a:spcAft>
                <a:spcPts val="0"/>
              </a:spcAft>
              <a:buSzPts val="1700"/>
              <a:buNone/>
              <a:defRPr sz="1700"/>
            </a:lvl5pPr>
            <a:lvl6pPr lvl="5" algn="ctr">
              <a:lnSpc>
                <a:spcPct val="100000"/>
              </a:lnSpc>
              <a:spcBef>
                <a:spcPts val="0"/>
              </a:spcBef>
              <a:spcAft>
                <a:spcPts val="0"/>
              </a:spcAft>
              <a:buSzPts val="1700"/>
              <a:buNone/>
              <a:defRPr sz="1700"/>
            </a:lvl6pPr>
            <a:lvl7pPr lvl="6" algn="ctr">
              <a:lnSpc>
                <a:spcPct val="100000"/>
              </a:lnSpc>
              <a:spcBef>
                <a:spcPts val="0"/>
              </a:spcBef>
              <a:spcAft>
                <a:spcPts val="0"/>
              </a:spcAft>
              <a:buSzPts val="1700"/>
              <a:buNone/>
              <a:defRPr sz="1700"/>
            </a:lvl7pPr>
            <a:lvl8pPr lvl="7" algn="ctr">
              <a:lnSpc>
                <a:spcPct val="100000"/>
              </a:lnSpc>
              <a:spcBef>
                <a:spcPts val="0"/>
              </a:spcBef>
              <a:spcAft>
                <a:spcPts val="0"/>
              </a:spcAft>
              <a:buSzPts val="1700"/>
              <a:buNone/>
              <a:defRPr sz="1700"/>
            </a:lvl8pPr>
            <a:lvl9pPr lvl="8" algn="ctr">
              <a:lnSpc>
                <a:spcPct val="100000"/>
              </a:lnSpc>
              <a:spcBef>
                <a:spcPts val="0"/>
              </a:spcBef>
              <a:spcAft>
                <a:spcPts val="0"/>
              </a:spcAft>
              <a:buSzPts val="1700"/>
              <a:buNone/>
              <a:defRPr sz="1700"/>
            </a:lvl9pPr>
          </a:lstStyle>
          <a:p/>
        </p:txBody>
      </p:sp>
      <p:sp>
        <p:nvSpPr>
          <p:cNvPr id="12" name="Google Shape;12;p2"/>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24680" y="1081544"/>
            <a:ext cx="3408300" cy="1920000"/>
          </a:xfrm>
          <a:prstGeom prst="rect">
            <a:avLst/>
          </a:prstGeom>
        </p:spPr>
        <p:txBody>
          <a:bodyPr anchorCtr="0" anchor="b" bIns="54175" lIns="54175" spcFirstLastPara="1" rIns="54175" wrap="square" tIns="54175">
            <a:normAutofit/>
          </a:bodyPr>
          <a:lstStyle>
            <a:lvl1pPr lvl="0" algn="ctr">
              <a:spcBef>
                <a:spcPts val="0"/>
              </a:spcBef>
              <a:spcAft>
                <a:spcPts val="0"/>
              </a:spcAft>
              <a:buSzPts val="7100"/>
              <a:buNone/>
              <a:defRPr sz="7100"/>
            </a:lvl1pPr>
            <a:lvl2pPr lvl="1" algn="ctr">
              <a:spcBef>
                <a:spcPts val="0"/>
              </a:spcBef>
              <a:spcAft>
                <a:spcPts val="0"/>
              </a:spcAft>
              <a:buSzPts val="7100"/>
              <a:buNone/>
              <a:defRPr sz="7100"/>
            </a:lvl2pPr>
            <a:lvl3pPr lvl="2" algn="ctr">
              <a:spcBef>
                <a:spcPts val="0"/>
              </a:spcBef>
              <a:spcAft>
                <a:spcPts val="0"/>
              </a:spcAft>
              <a:buSzPts val="7100"/>
              <a:buNone/>
              <a:defRPr sz="7100"/>
            </a:lvl3pPr>
            <a:lvl4pPr lvl="3" algn="ctr">
              <a:spcBef>
                <a:spcPts val="0"/>
              </a:spcBef>
              <a:spcAft>
                <a:spcPts val="0"/>
              </a:spcAft>
              <a:buSzPts val="7100"/>
              <a:buNone/>
              <a:defRPr sz="7100"/>
            </a:lvl4pPr>
            <a:lvl5pPr lvl="4" algn="ctr">
              <a:spcBef>
                <a:spcPts val="0"/>
              </a:spcBef>
              <a:spcAft>
                <a:spcPts val="0"/>
              </a:spcAft>
              <a:buSzPts val="7100"/>
              <a:buNone/>
              <a:defRPr sz="7100"/>
            </a:lvl5pPr>
            <a:lvl6pPr lvl="5" algn="ctr">
              <a:spcBef>
                <a:spcPts val="0"/>
              </a:spcBef>
              <a:spcAft>
                <a:spcPts val="0"/>
              </a:spcAft>
              <a:buSzPts val="7100"/>
              <a:buNone/>
              <a:defRPr sz="7100"/>
            </a:lvl6pPr>
            <a:lvl7pPr lvl="6" algn="ctr">
              <a:spcBef>
                <a:spcPts val="0"/>
              </a:spcBef>
              <a:spcAft>
                <a:spcPts val="0"/>
              </a:spcAft>
              <a:buSzPts val="7100"/>
              <a:buNone/>
              <a:defRPr sz="7100"/>
            </a:lvl7pPr>
            <a:lvl8pPr lvl="7" algn="ctr">
              <a:spcBef>
                <a:spcPts val="0"/>
              </a:spcBef>
              <a:spcAft>
                <a:spcPts val="0"/>
              </a:spcAft>
              <a:buSzPts val="7100"/>
              <a:buNone/>
              <a:defRPr sz="7100"/>
            </a:lvl8pPr>
            <a:lvl9pPr lvl="8" algn="ctr">
              <a:spcBef>
                <a:spcPts val="0"/>
              </a:spcBef>
              <a:spcAft>
                <a:spcPts val="0"/>
              </a:spcAft>
              <a:buSzPts val="7100"/>
              <a:buNone/>
              <a:defRPr sz="7100"/>
            </a:lvl9pPr>
          </a:lstStyle>
          <a:p>
            <a:r>
              <a:t>xx%</a:t>
            </a:r>
          </a:p>
        </p:txBody>
      </p:sp>
      <p:sp>
        <p:nvSpPr>
          <p:cNvPr id="46" name="Google Shape;46;p11"/>
          <p:cNvSpPr txBox="1"/>
          <p:nvPr>
            <p:ph idx="1" type="body"/>
          </p:nvPr>
        </p:nvSpPr>
        <p:spPr>
          <a:xfrm>
            <a:off x="124680" y="3082176"/>
            <a:ext cx="3408300" cy="1272000"/>
          </a:xfrm>
          <a:prstGeom prst="rect">
            <a:avLst/>
          </a:prstGeom>
        </p:spPr>
        <p:txBody>
          <a:bodyPr anchorCtr="0" anchor="t" bIns="54175" lIns="54175" spcFirstLastPara="1" rIns="54175" wrap="square" tIns="54175">
            <a:normAutofit/>
          </a:bodyPr>
          <a:lstStyle>
            <a:lvl1pPr indent="-298450" lvl="0" marL="457200" algn="ctr">
              <a:spcBef>
                <a:spcPts val="0"/>
              </a:spcBef>
              <a:spcAft>
                <a:spcPts val="0"/>
              </a:spcAft>
              <a:buSzPts val="1100"/>
              <a:buChar char="●"/>
              <a:defRPr/>
            </a:lvl1pPr>
            <a:lvl2pPr indent="-279400" lvl="1" marL="914400" algn="ctr">
              <a:spcBef>
                <a:spcPts val="0"/>
              </a:spcBef>
              <a:spcAft>
                <a:spcPts val="0"/>
              </a:spcAft>
              <a:buSzPts val="800"/>
              <a:buChar char="○"/>
              <a:defRPr/>
            </a:lvl2pPr>
            <a:lvl3pPr indent="-279400" lvl="2" marL="1371600" algn="ctr">
              <a:spcBef>
                <a:spcPts val="0"/>
              </a:spcBef>
              <a:spcAft>
                <a:spcPts val="0"/>
              </a:spcAft>
              <a:buSzPts val="800"/>
              <a:buChar char="■"/>
              <a:defRPr/>
            </a:lvl3pPr>
            <a:lvl4pPr indent="-279400" lvl="3" marL="1828800" algn="ctr">
              <a:spcBef>
                <a:spcPts val="0"/>
              </a:spcBef>
              <a:spcAft>
                <a:spcPts val="0"/>
              </a:spcAft>
              <a:buSzPts val="800"/>
              <a:buChar char="●"/>
              <a:defRPr/>
            </a:lvl4pPr>
            <a:lvl5pPr indent="-279400" lvl="4" marL="2286000" algn="ctr">
              <a:spcBef>
                <a:spcPts val="0"/>
              </a:spcBef>
              <a:spcAft>
                <a:spcPts val="0"/>
              </a:spcAft>
              <a:buSzPts val="800"/>
              <a:buChar char="○"/>
              <a:defRPr/>
            </a:lvl5pPr>
            <a:lvl6pPr indent="-279400" lvl="5" marL="2743200" algn="ctr">
              <a:spcBef>
                <a:spcPts val="0"/>
              </a:spcBef>
              <a:spcAft>
                <a:spcPts val="0"/>
              </a:spcAft>
              <a:buSzPts val="800"/>
              <a:buChar char="■"/>
              <a:defRPr/>
            </a:lvl6pPr>
            <a:lvl7pPr indent="-279400" lvl="6" marL="3200400" algn="ctr">
              <a:spcBef>
                <a:spcPts val="0"/>
              </a:spcBef>
              <a:spcAft>
                <a:spcPts val="0"/>
              </a:spcAft>
              <a:buSzPts val="800"/>
              <a:buChar char="●"/>
              <a:defRPr/>
            </a:lvl7pPr>
            <a:lvl8pPr indent="-279400" lvl="7" marL="3657600" algn="ctr">
              <a:spcBef>
                <a:spcPts val="0"/>
              </a:spcBef>
              <a:spcAft>
                <a:spcPts val="0"/>
              </a:spcAft>
              <a:buSzPts val="800"/>
              <a:buChar char="○"/>
              <a:defRPr/>
            </a:lvl8pPr>
            <a:lvl9pPr indent="-279400" lvl="8" marL="4114800" algn="ctr">
              <a:spcBef>
                <a:spcPts val="0"/>
              </a:spcBef>
              <a:spcAft>
                <a:spcPts val="0"/>
              </a:spcAft>
              <a:buSzPts val="800"/>
              <a:buChar char="■"/>
              <a:defRPr/>
            </a:lvl9pPr>
          </a:lstStyle>
          <a:p/>
        </p:txBody>
      </p:sp>
      <p:sp>
        <p:nvSpPr>
          <p:cNvPr id="47" name="Google Shape;47;p11"/>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24680" y="2103053"/>
            <a:ext cx="3408300" cy="823200"/>
          </a:xfrm>
          <a:prstGeom prst="rect">
            <a:avLst/>
          </a:prstGeom>
        </p:spPr>
        <p:txBody>
          <a:bodyPr anchorCtr="0" anchor="ctr" bIns="54175" lIns="54175" spcFirstLastPara="1" rIns="54175" wrap="square" tIns="54175">
            <a:normAutofit/>
          </a:bodyPr>
          <a:lstStyle>
            <a:lvl1pPr lvl="0" algn="ctr">
              <a:spcBef>
                <a:spcPts val="0"/>
              </a:spcBef>
              <a:spcAft>
                <a:spcPts val="0"/>
              </a:spcAft>
              <a:buSzPts val="2100"/>
              <a:buNone/>
              <a:defRPr sz="2100"/>
            </a:lvl1pPr>
            <a:lvl2pPr lvl="1" algn="ctr">
              <a:spcBef>
                <a:spcPts val="0"/>
              </a:spcBef>
              <a:spcAft>
                <a:spcPts val="0"/>
              </a:spcAft>
              <a:buSzPts val="2100"/>
              <a:buNone/>
              <a:defRPr sz="2100"/>
            </a:lvl2pPr>
            <a:lvl3pPr lvl="2" algn="ctr">
              <a:spcBef>
                <a:spcPts val="0"/>
              </a:spcBef>
              <a:spcAft>
                <a:spcPts val="0"/>
              </a:spcAft>
              <a:buSzPts val="2100"/>
              <a:buNone/>
              <a:defRPr sz="2100"/>
            </a:lvl3pPr>
            <a:lvl4pPr lvl="3" algn="ctr">
              <a:spcBef>
                <a:spcPts val="0"/>
              </a:spcBef>
              <a:spcAft>
                <a:spcPts val="0"/>
              </a:spcAft>
              <a:buSzPts val="2100"/>
              <a:buNone/>
              <a:defRPr sz="2100"/>
            </a:lvl4pPr>
            <a:lvl5pPr lvl="4" algn="ctr">
              <a:spcBef>
                <a:spcPts val="0"/>
              </a:spcBef>
              <a:spcAft>
                <a:spcPts val="0"/>
              </a:spcAft>
              <a:buSzPts val="2100"/>
              <a:buNone/>
              <a:defRPr sz="2100"/>
            </a:lvl5pPr>
            <a:lvl6pPr lvl="5" algn="ctr">
              <a:spcBef>
                <a:spcPts val="0"/>
              </a:spcBef>
              <a:spcAft>
                <a:spcPts val="0"/>
              </a:spcAft>
              <a:buSzPts val="2100"/>
              <a:buNone/>
              <a:defRPr sz="2100"/>
            </a:lvl6pPr>
            <a:lvl7pPr lvl="6" algn="ctr">
              <a:spcBef>
                <a:spcPts val="0"/>
              </a:spcBef>
              <a:spcAft>
                <a:spcPts val="0"/>
              </a:spcAft>
              <a:buSzPts val="2100"/>
              <a:buNone/>
              <a:defRPr sz="2100"/>
            </a:lvl7pPr>
            <a:lvl8pPr lvl="7" algn="ctr">
              <a:spcBef>
                <a:spcPts val="0"/>
              </a:spcBef>
              <a:spcAft>
                <a:spcPts val="0"/>
              </a:spcAft>
              <a:buSzPts val="2100"/>
              <a:buNone/>
              <a:defRPr sz="2100"/>
            </a:lvl8pPr>
            <a:lvl9pPr lvl="8" algn="ctr">
              <a:spcBef>
                <a:spcPts val="0"/>
              </a:spcBef>
              <a:spcAft>
                <a:spcPts val="0"/>
              </a:spcAft>
              <a:buSzPts val="2100"/>
              <a:buNone/>
              <a:defRPr sz="2100"/>
            </a:lvl9pPr>
          </a:lstStyle>
          <a:p/>
        </p:txBody>
      </p:sp>
      <p:sp>
        <p:nvSpPr>
          <p:cNvPr id="15" name="Google Shape;15;p3"/>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24680" y="435136"/>
            <a:ext cx="3408300" cy="560100"/>
          </a:xfrm>
          <a:prstGeom prst="rect">
            <a:avLst/>
          </a:prstGeom>
        </p:spPr>
        <p:txBody>
          <a:bodyPr anchorCtr="0" anchor="t" bIns="54175" lIns="54175" spcFirstLastPara="1" rIns="54175" wrap="square" tIns="54175">
            <a:normAutofit/>
          </a:bodyPr>
          <a:lstStyle>
            <a:lvl1pPr lvl="0">
              <a:spcBef>
                <a:spcPts val="0"/>
              </a:spcBef>
              <a:spcAft>
                <a:spcPts val="0"/>
              </a:spcAft>
              <a:buSzPts val="1700"/>
              <a:buNone/>
              <a:defRPr/>
            </a:lvl1pPr>
            <a:lvl2pPr lvl="1">
              <a:spcBef>
                <a:spcPts val="0"/>
              </a:spcBef>
              <a:spcAft>
                <a:spcPts val="0"/>
              </a:spcAft>
              <a:buSzPts val="1700"/>
              <a:buNone/>
              <a:defRPr/>
            </a:lvl2pPr>
            <a:lvl3pPr lvl="2">
              <a:spcBef>
                <a:spcPts val="0"/>
              </a:spcBef>
              <a:spcAft>
                <a:spcPts val="0"/>
              </a:spcAft>
              <a:buSzPts val="1700"/>
              <a:buNone/>
              <a:defRPr/>
            </a:lvl3pPr>
            <a:lvl4pPr lvl="3">
              <a:spcBef>
                <a:spcPts val="0"/>
              </a:spcBef>
              <a:spcAft>
                <a:spcPts val="0"/>
              </a:spcAft>
              <a:buSzPts val="1700"/>
              <a:buNone/>
              <a:defRPr/>
            </a:lvl4pPr>
            <a:lvl5pPr lvl="4">
              <a:spcBef>
                <a:spcPts val="0"/>
              </a:spcBef>
              <a:spcAft>
                <a:spcPts val="0"/>
              </a:spcAft>
              <a:buSzPts val="1700"/>
              <a:buNone/>
              <a:defRPr/>
            </a:lvl5pPr>
            <a:lvl6pPr lvl="5">
              <a:spcBef>
                <a:spcPts val="0"/>
              </a:spcBef>
              <a:spcAft>
                <a:spcPts val="0"/>
              </a:spcAft>
              <a:buSzPts val="1700"/>
              <a:buNone/>
              <a:defRPr/>
            </a:lvl6pPr>
            <a:lvl7pPr lvl="6">
              <a:spcBef>
                <a:spcPts val="0"/>
              </a:spcBef>
              <a:spcAft>
                <a:spcPts val="0"/>
              </a:spcAft>
              <a:buSzPts val="1700"/>
              <a:buNone/>
              <a:defRPr/>
            </a:lvl7pPr>
            <a:lvl8pPr lvl="7">
              <a:spcBef>
                <a:spcPts val="0"/>
              </a:spcBef>
              <a:spcAft>
                <a:spcPts val="0"/>
              </a:spcAft>
              <a:buSzPts val="1700"/>
              <a:buNone/>
              <a:defRPr/>
            </a:lvl8pPr>
            <a:lvl9pPr lvl="8">
              <a:spcBef>
                <a:spcPts val="0"/>
              </a:spcBef>
              <a:spcAft>
                <a:spcPts val="0"/>
              </a:spcAft>
              <a:buSzPts val="1700"/>
              <a:buNone/>
              <a:defRPr/>
            </a:lvl9pPr>
          </a:lstStyle>
          <a:p/>
        </p:txBody>
      </p:sp>
      <p:sp>
        <p:nvSpPr>
          <p:cNvPr id="18" name="Google Shape;18;p4"/>
          <p:cNvSpPr txBox="1"/>
          <p:nvPr>
            <p:ph idx="1" type="body"/>
          </p:nvPr>
        </p:nvSpPr>
        <p:spPr>
          <a:xfrm>
            <a:off x="124680" y="1126864"/>
            <a:ext cx="3408300" cy="3340500"/>
          </a:xfrm>
          <a:prstGeom prst="rect">
            <a:avLst/>
          </a:prstGeom>
        </p:spPr>
        <p:txBody>
          <a:bodyPr anchorCtr="0" anchor="t" bIns="54175" lIns="54175" spcFirstLastPara="1" rIns="54175" wrap="square" tIns="54175">
            <a:normAutofit/>
          </a:bodyPr>
          <a:lstStyle>
            <a:lvl1pPr indent="-298450" lvl="0" marL="457200">
              <a:spcBef>
                <a:spcPts val="0"/>
              </a:spcBef>
              <a:spcAft>
                <a:spcPts val="0"/>
              </a:spcAft>
              <a:buSzPts val="1100"/>
              <a:buChar char="●"/>
              <a:defRPr/>
            </a:lvl1pPr>
            <a:lvl2pPr indent="-279400" lvl="1" marL="914400">
              <a:spcBef>
                <a:spcPts val="0"/>
              </a:spcBef>
              <a:spcAft>
                <a:spcPts val="0"/>
              </a:spcAft>
              <a:buSzPts val="800"/>
              <a:buChar char="○"/>
              <a:defRPr/>
            </a:lvl2pPr>
            <a:lvl3pPr indent="-279400" lvl="2" marL="1371600">
              <a:spcBef>
                <a:spcPts val="0"/>
              </a:spcBef>
              <a:spcAft>
                <a:spcPts val="0"/>
              </a:spcAft>
              <a:buSzPts val="800"/>
              <a:buChar char="■"/>
              <a:defRPr/>
            </a:lvl3pPr>
            <a:lvl4pPr indent="-279400" lvl="3" marL="1828800">
              <a:spcBef>
                <a:spcPts val="0"/>
              </a:spcBef>
              <a:spcAft>
                <a:spcPts val="0"/>
              </a:spcAft>
              <a:buSzPts val="800"/>
              <a:buChar char="●"/>
              <a:defRPr/>
            </a:lvl4pPr>
            <a:lvl5pPr indent="-279400" lvl="4" marL="2286000">
              <a:spcBef>
                <a:spcPts val="0"/>
              </a:spcBef>
              <a:spcAft>
                <a:spcPts val="0"/>
              </a:spcAft>
              <a:buSzPts val="800"/>
              <a:buChar char="○"/>
              <a:defRPr/>
            </a:lvl5pPr>
            <a:lvl6pPr indent="-279400" lvl="5" marL="2743200">
              <a:spcBef>
                <a:spcPts val="0"/>
              </a:spcBef>
              <a:spcAft>
                <a:spcPts val="0"/>
              </a:spcAft>
              <a:buSzPts val="800"/>
              <a:buChar char="■"/>
              <a:defRPr/>
            </a:lvl6pPr>
            <a:lvl7pPr indent="-279400" lvl="6" marL="3200400">
              <a:spcBef>
                <a:spcPts val="0"/>
              </a:spcBef>
              <a:spcAft>
                <a:spcPts val="0"/>
              </a:spcAft>
              <a:buSzPts val="800"/>
              <a:buChar char="●"/>
              <a:defRPr/>
            </a:lvl7pPr>
            <a:lvl8pPr indent="-279400" lvl="7" marL="3657600">
              <a:spcBef>
                <a:spcPts val="0"/>
              </a:spcBef>
              <a:spcAft>
                <a:spcPts val="0"/>
              </a:spcAft>
              <a:buSzPts val="800"/>
              <a:buChar char="○"/>
              <a:defRPr/>
            </a:lvl8pPr>
            <a:lvl9pPr indent="-279400" lvl="8" marL="4114800">
              <a:spcBef>
                <a:spcPts val="0"/>
              </a:spcBef>
              <a:spcAft>
                <a:spcPts val="0"/>
              </a:spcAft>
              <a:buSzPts val="800"/>
              <a:buChar char="■"/>
              <a:defRPr/>
            </a:lvl9pPr>
          </a:lstStyle>
          <a:p/>
        </p:txBody>
      </p:sp>
      <p:sp>
        <p:nvSpPr>
          <p:cNvPr id="19" name="Google Shape;19;p4"/>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24680" y="435136"/>
            <a:ext cx="3408300" cy="560100"/>
          </a:xfrm>
          <a:prstGeom prst="rect">
            <a:avLst/>
          </a:prstGeom>
        </p:spPr>
        <p:txBody>
          <a:bodyPr anchorCtr="0" anchor="t" bIns="54175" lIns="54175" spcFirstLastPara="1" rIns="54175" wrap="square" tIns="54175">
            <a:normAutofit/>
          </a:bodyPr>
          <a:lstStyle>
            <a:lvl1pPr lvl="0">
              <a:spcBef>
                <a:spcPts val="0"/>
              </a:spcBef>
              <a:spcAft>
                <a:spcPts val="0"/>
              </a:spcAft>
              <a:buSzPts val="1700"/>
              <a:buNone/>
              <a:defRPr/>
            </a:lvl1pPr>
            <a:lvl2pPr lvl="1">
              <a:spcBef>
                <a:spcPts val="0"/>
              </a:spcBef>
              <a:spcAft>
                <a:spcPts val="0"/>
              </a:spcAft>
              <a:buSzPts val="1700"/>
              <a:buNone/>
              <a:defRPr/>
            </a:lvl2pPr>
            <a:lvl3pPr lvl="2">
              <a:spcBef>
                <a:spcPts val="0"/>
              </a:spcBef>
              <a:spcAft>
                <a:spcPts val="0"/>
              </a:spcAft>
              <a:buSzPts val="1700"/>
              <a:buNone/>
              <a:defRPr/>
            </a:lvl3pPr>
            <a:lvl4pPr lvl="3">
              <a:spcBef>
                <a:spcPts val="0"/>
              </a:spcBef>
              <a:spcAft>
                <a:spcPts val="0"/>
              </a:spcAft>
              <a:buSzPts val="1700"/>
              <a:buNone/>
              <a:defRPr/>
            </a:lvl4pPr>
            <a:lvl5pPr lvl="4">
              <a:spcBef>
                <a:spcPts val="0"/>
              </a:spcBef>
              <a:spcAft>
                <a:spcPts val="0"/>
              </a:spcAft>
              <a:buSzPts val="1700"/>
              <a:buNone/>
              <a:defRPr/>
            </a:lvl5pPr>
            <a:lvl6pPr lvl="5">
              <a:spcBef>
                <a:spcPts val="0"/>
              </a:spcBef>
              <a:spcAft>
                <a:spcPts val="0"/>
              </a:spcAft>
              <a:buSzPts val="1700"/>
              <a:buNone/>
              <a:defRPr/>
            </a:lvl6pPr>
            <a:lvl7pPr lvl="6">
              <a:spcBef>
                <a:spcPts val="0"/>
              </a:spcBef>
              <a:spcAft>
                <a:spcPts val="0"/>
              </a:spcAft>
              <a:buSzPts val="1700"/>
              <a:buNone/>
              <a:defRPr/>
            </a:lvl7pPr>
            <a:lvl8pPr lvl="7">
              <a:spcBef>
                <a:spcPts val="0"/>
              </a:spcBef>
              <a:spcAft>
                <a:spcPts val="0"/>
              </a:spcAft>
              <a:buSzPts val="1700"/>
              <a:buNone/>
              <a:defRPr/>
            </a:lvl8pPr>
            <a:lvl9pPr lvl="8">
              <a:spcBef>
                <a:spcPts val="0"/>
              </a:spcBef>
              <a:spcAft>
                <a:spcPts val="0"/>
              </a:spcAft>
              <a:buSzPts val="1700"/>
              <a:buNone/>
              <a:defRPr/>
            </a:lvl9pPr>
          </a:lstStyle>
          <a:p/>
        </p:txBody>
      </p:sp>
      <p:sp>
        <p:nvSpPr>
          <p:cNvPr id="22" name="Google Shape;22;p5"/>
          <p:cNvSpPr txBox="1"/>
          <p:nvPr>
            <p:ph idx="1" type="body"/>
          </p:nvPr>
        </p:nvSpPr>
        <p:spPr>
          <a:xfrm>
            <a:off x="124680" y="1126864"/>
            <a:ext cx="1599900" cy="3340500"/>
          </a:xfrm>
          <a:prstGeom prst="rect">
            <a:avLst/>
          </a:prstGeom>
        </p:spPr>
        <p:txBody>
          <a:bodyPr anchorCtr="0" anchor="t" bIns="54175" lIns="54175" spcFirstLastPara="1" rIns="54175" wrap="square" tIns="54175">
            <a:normAutofit/>
          </a:bodyPr>
          <a:lstStyle>
            <a:lvl1pPr indent="-279400" lvl="0" marL="457200">
              <a:spcBef>
                <a:spcPts val="0"/>
              </a:spcBef>
              <a:spcAft>
                <a:spcPts val="0"/>
              </a:spcAft>
              <a:buSzPts val="800"/>
              <a:buChar char="●"/>
              <a:defRPr sz="800"/>
            </a:lvl1pPr>
            <a:lvl2pPr indent="-273050" lvl="1" marL="914400">
              <a:spcBef>
                <a:spcPts val="0"/>
              </a:spcBef>
              <a:spcAft>
                <a:spcPts val="0"/>
              </a:spcAft>
              <a:buSzPts val="700"/>
              <a:buChar char="○"/>
              <a:defRPr sz="700"/>
            </a:lvl2pPr>
            <a:lvl3pPr indent="-273050" lvl="2" marL="1371600">
              <a:spcBef>
                <a:spcPts val="0"/>
              </a:spcBef>
              <a:spcAft>
                <a:spcPts val="0"/>
              </a:spcAft>
              <a:buSzPts val="700"/>
              <a:buChar char="■"/>
              <a:defRPr sz="700"/>
            </a:lvl3pPr>
            <a:lvl4pPr indent="-273050" lvl="3" marL="1828800">
              <a:spcBef>
                <a:spcPts val="0"/>
              </a:spcBef>
              <a:spcAft>
                <a:spcPts val="0"/>
              </a:spcAft>
              <a:buSzPts val="700"/>
              <a:buChar char="●"/>
              <a:defRPr sz="700"/>
            </a:lvl4pPr>
            <a:lvl5pPr indent="-273050" lvl="4" marL="2286000">
              <a:spcBef>
                <a:spcPts val="0"/>
              </a:spcBef>
              <a:spcAft>
                <a:spcPts val="0"/>
              </a:spcAft>
              <a:buSzPts val="700"/>
              <a:buChar char="○"/>
              <a:defRPr sz="700"/>
            </a:lvl5pPr>
            <a:lvl6pPr indent="-273050" lvl="5" marL="2743200">
              <a:spcBef>
                <a:spcPts val="0"/>
              </a:spcBef>
              <a:spcAft>
                <a:spcPts val="0"/>
              </a:spcAft>
              <a:buSzPts val="700"/>
              <a:buChar char="■"/>
              <a:defRPr sz="700"/>
            </a:lvl6pPr>
            <a:lvl7pPr indent="-273050" lvl="6" marL="3200400">
              <a:spcBef>
                <a:spcPts val="0"/>
              </a:spcBef>
              <a:spcAft>
                <a:spcPts val="0"/>
              </a:spcAft>
              <a:buSzPts val="700"/>
              <a:buChar char="●"/>
              <a:defRPr sz="700"/>
            </a:lvl7pPr>
            <a:lvl8pPr indent="-273050" lvl="7" marL="3657600">
              <a:spcBef>
                <a:spcPts val="0"/>
              </a:spcBef>
              <a:spcAft>
                <a:spcPts val="0"/>
              </a:spcAft>
              <a:buSzPts val="700"/>
              <a:buChar char="○"/>
              <a:defRPr sz="700"/>
            </a:lvl8pPr>
            <a:lvl9pPr indent="-273050" lvl="8" marL="4114800">
              <a:spcBef>
                <a:spcPts val="0"/>
              </a:spcBef>
              <a:spcAft>
                <a:spcPts val="0"/>
              </a:spcAft>
              <a:buSzPts val="700"/>
              <a:buChar char="■"/>
              <a:defRPr sz="700"/>
            </a:lvl9pPr>
          </a:lstStyle>
          <a:p/>
        </p:txBody>
      </p:sp>
      <p:sp>
        <p:nvSpPr>
          <p:cNvPr id="23" name="Google Shape;23;p5"/>
          <p:cNvSpPr txBox="1"/>
          <p:nvPr>
            <p:ph idx="2" type="body"/>
          </p:nvPr>
        </p:nvSpPr>
        <p:spPr>
          <a:xfrm>
            <a:off x="1932960" y="1126864"/>
            <a:ext cx="1599900" cy="3340500"/>
          </a:xfrm>
          <a:prstGeom prst="rect">
            <a:avLst/>
          </a:prstGeom>
        </p:spPr>
        <p:txBody>
          <a:bodyPr anchorCtr="0" anchor="t" bIns="54175" lIns="54175" spcFirstLastPara="1" rIns="54175" wrap="square" tIns="54175">
            <a:normAutofit/>
          </a:bodyPr>
          <a:lstStyle>
            <a:lvl1pPr indent="-279400" lvl="0" marL="457200">
              <a:spcBef>
                <a:spcPts val="0"/>
              </a:spcBef>
              <a:spcAft>
                <a:spcPts val="0"/>
              </a:spcAft>
              <a:buSzPts val="800"/>
              <a:buChar char="●"/>
              <a:defRPr sz="800"/>
            </a:lvl1pPr>
            <a:lvl2pPr indent="-273050" lvl="1" marL="914400">
              <a:spcBef>
                <a:spcPts val="0"/>
              </a:spcBef>
              <a:spcAft>
                <a:spcPts val="0"/>
              </a:spcAft>
              <a:buSzPts val="700"/>
              <a:buChar char="○"/>
              <a:defRPr sz="700"/>
            </a:lvl2pPr>
            <a:lvl3pPr indent="-273050" lvl="2" marL="1371600">
              <a:spcBef>
                <a:spcPts val="0"/>
              </a:spcBef>
              <a:spcAft>
                <a:spcPts val="0"/>
              </a:spcAft>
              <a:buSzPts val="700"/>
              <a:buChar char="■"/>
              <a:defRPr sz="700"/>
            </a:lvl3pPr>
            <a:lvl4pPr indent="-273050" lvl="3" marL="1828800">
              <a:spcBef>
                <a:spcPts val="0"/>
              </a:spcBef>
              <a:spcAft>
                <a:spcPts val="0"/>
              </a:spcAft>
              <a:buSzPts val="700"/>
              <a:buChar char="●"/>
              <a:defRPr sz="700"/>
            </a:lvl4pPr>
            <a:lvl5pPr indent="-273050" lvl="4" marL="2286000">
              <a:spcBef>
                <a:spcPts val="0"/>
              </a:spcBef>
              <a:spcAft>
                <a:spcPts val="0"/>
              </a:spcAft>
              <a:buSzPts val="700"/>
              <a:buChar char="○"/>
              <a:defRPr sz="700"/>
            </a:lvl5pPr>
            <a:lvl6pPr indent="-273050" lvl="5" marL="2743200">
              <a:spcBef>
                <a:spcPts val="0"/>
              </a:spcBef>
              <a:spcAft>
                <a:spcPts val="0"/>
              </a:spcAft>
              <a:buSzPts val="700"/>
              <a:buChar char="■"/>
              <a:defRPr sz="700"/>
            </a:lvl6pPr>
            <a:lvl7pPr indent="-273050" lvl="6" marL="3200400">
              <a:spcBef>
                <a:spcPts val="0"/>
              </a:spcBef>
              <a:spcAft>
                <a:spcPts val="0"/>
              </a:spcAft>
              <a:buSzPts val="700"/>
              <a:buChar char="●"/>
              <a:defRPr sz="700"/>
            </a:lvl7pPr>
            <a:lvl8pPr indent="-273050" lvl="7" marL="3657600">
              <a:spcBef>
                <a:spcPts val="0"/>
              </a:spcBef>
              <a:spcAft>
                <a:spcPts val="0"/>
              </a:spcAft>
              <a:buSzPts val="700"/>
              <a:buChar char="○"/>
              <a:defRPr sz="700"/>
            </a:lvl8pPr>
            <a:lvl9pPr indent="-273050" lvl="8" marL="4114800">
              <a:spcBef>
                <a:spcPts val="0"/>
              </a:spcBef>
              <a:spcAft>
                <a:spcPts val="0"/>
              </a:spcAft>
              <a:buSzPts val="700"/>
              <a:buChar char="■"/>
              <a:defRPr sz="700"/>
            </a:lvl9pPr>
          </a:lstStyle>
          <a:p/>
        </p:txBody>
      </p:sp>
      <p:sp>
        <p:nvSpPr>
          <p:cNvPr id="24" name="Google Shape;24;p5"/>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24680" y="435136"/>
            <a:ext cx="3408300" cy="560100"/>
          </a:xfrm>
          <a:prstGeom prst="rect">
            <a:avLst/>
          </a:prstGeom>
        </p:spPr>
        <p:txBody>
          <a:bodyPr anchorCtr="0" anchor="t" bIns="54175" lIns="54175" spcFirstLastPara="1" rIns="54175" wrap="square" tIns="54175">
            <a:normAutofit/>
          </a:bodyPr>
          <a:lstStyle>
            <a:lvl1pPr lvl="0">
              <a:spcBef>
                <a:spcPts val="0"/>
              </a:spcBef>
              <a:spcAft>
                <a:spcPts val="0"/>
              </a:spcAft>
              <a:buSzPts val="1700"/>
              <a:buNone/>
              <a:defRPr/>
            </a:lvl1pPr>
            <a:lvl2pPr lvl="1">
              <a:spcBef>
                <a:spcPts val="0"/>
              </a:spcBef>
              <a:spcAft>
                <a:spcPts val="0"/>
              </a:spcAft>
              <a:buSzPts val="1700"/>
              <a:buNone/>
              <a:defRPr/>
            </a:lvl2pPr>
            <a:lvl3pPr lvl="2">
              <a:spcBef>
                <a:spcPts val="0"/>
              </a:spcBef>
              <a:spcAft>
                <a:spcPts val="0"/>
              </a:spcAft>
              <a:buSzPts val="1700"/>
              <a:buNone/>
              <a:defRPr/>
            </a:lvl3pPr>
            <a:lvl4pPr lvl="3">
              <a:spcBef>
                <a:spcPts val="0"/>
              </a:spcBef>
              <a:spcAft>
                <a:spcPts val="0"/>
              </a:spcAft>
              <a:buSzPts val="1700"/>
              <a:buNone/>
              <a:defRPr/>
            </a:lvl4pPr>
            <a:lvl5pPr lvl="4">
              <a:spcBef>
                <a:spcPts val="0"/>
              </a:spcBef>
              <a:spcAft>
                <a:spcPts val="0"/>
              </a:spcAft>
              <a:buSzPts val="1700"/>
              <a:buNone/>
              <a:defRPr/>
            </a:lvl5pPr>
            <a:lvl6pPr lvl="5">
              <a:spcBef>
                <a:spcPts val="0"/>
              </a:spcBef>
              <a:spcAft>
                <a:spcPts val="0"/>
              </a:spcAft>
              <a:buSzPts val="1700"/>
              <a:buNone/>
              <a:defRPr/>
            </a:lvl6pPr>
            <a:lvl7pPr lvl="6">
              <a:spcBef>
                <a:spcPts val="0"/>
              </a:spcBef>
              <a:spcAft>
                <a:spcPts val="0"/>
              </a:spcAft>
              <a:buSzPts val="1700"/>
              <a:buNone/>
              <a:defRPr/>
            </a:lvl7pPr>
            <a:lvl8pPr lvl="7">
              <a:spcBef>
                <a:spcPts val="0"/>
              </a:spcBef>
              <a:spcAft>
                <a:spcPts val="0"/>
              </a:spcAft>
              <a:buSzPts val="1700"/>
              <a:buNone/>
              <a:defRPr/>
            </a:lvl8pPr>
            <a:lvl9pPr lvl="8">
              <a:spcBef>
                <a:spcPts val="0"/>
              </a:spcBef>
              <a:spcAft>
                <a:spcPts val="0"/>
              </a:spcAft>
              <a:buSzPts val="1700"/>
              <a:buNone/>
              <a:defRPr/>
            </a:lvl9pPr>
          </a:lstStyle>
          <a:p/>
        </p:txBody>
      </p:sp>
      <p:sp>
        <p:nvSpPr>
          <p:cNvPr id="27" name="Google Shape;27;p6"/>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24680" y="543253"/>
            <a:ext cx="1123200" cy="738900"/>
          </a:xfrm>
          <a:prstGeom prst="rect">
            <a:avLst/>
          </a:prstGeom>
        </p:spPr>
        <p:txBody>
          <a:bodyPr anchorCtr="0" anchor="b" bIns="54175" lIns="54175" spcFirstLastPara="1" rIns="54175" wrap="square" tIns="54175">
            <a:normAutofit/>
          </a:bodyPr>
          <a:lstStyle>
            <a:lvl1pPr lvl="0">
              <a:spcBef>
                <a:spcPts val="0"/>
              </a:spcBef>
              <a:spcAft>
                <a:spcPts val="0"/>
              </a:spcAft>
              <a:buSzPts val="1400"/>
              <a:buNone/>
              <a:defRPr sz="1400"/>
            </a:lvl1pPr>
            <a:lvl2pPr lvl="1">
              <a:spcBef>
                <a:spcPts val="0"/>
              </a:spcBef>
              <a:spcAft>
                <a:spcPts val="0"/>
              </a:spcAft>
              <a:buSzPts val="1400"/>
              <a:buNone/>
              <a:defRPr sz="1400"/>
            </a:lvl2pPr>
            <a:lvl3pPr lvl="2">
              <a:spcBef>
                <a:spcPts val="0"/>
              </a:spcBef>
              <a:spcAft>
                <a:spcPts val="0"/>
              </a:spcAft>
              <a:buSzPts val="1400"/>
              <a:buNone/>
              <a:defRPr sz="1400"/>
            </a:lvl3pPr>
            <a:lvl4pPr lvl="3">
              <a:spcBef>
                <a:spcPts val="0"/>
              </a:spcBef>
              <a:spcAft>
                <a:spcPts val="0"/>
              </a:spcAft>
              <a:buSzPts val="1400"/>
              <a:buNone/>
              <a:defRPr sz="1400"/>
            </a:lvl4pPr>
            <a:lvl5pPr lvl="4">
              <a:spcBef>
                <a:spcPts val="0"/>
              </a:spcBef>
              <a:spcAft>
                <a:spcPts val="0"/>
              </a:spcAft>
              <a:buSzPts val="1400"/>
              <a:buNone/>
              <a:defRPr sz="1400"/>
            </a:lvl5pPr>
            <a:lvl6pPr lvl="5">
              <a:spcBef>
                <a:spcPts val="0"/>
              </a:spcBef>
              <a:spcAft>
                <a:spcPts val="0"/>
              </a:spcAft>
              <a:buSzPts val="1400"/>
              <a:buNone/>
              <a:defRPr sz="1400"/>
            </a:lvl6pPr>
            <a:lvl7pPr lvl="6">
              <a:spcBef>
                <a:spcPts val="0"/>
              </a:spcBef>
              <a:spcAft>
                <a:spcPts val="0"/>
              </a:spcAft>
              <a:buSzPts val="1400"/>
              <a:buNone/>
              <a:defRPr sz="1400"/>
            </a:lvl7pPr>
            <a:lvl8pPr lvl="7">
              <a:spcBef>
                <a:spcPts val="0"/>
              </a:spcBef>
              <a:spcAft>
                <a:spcPts val="0"/>
              </a:spcAft>
              <a:buSzPts val="1400"/>
              <a:buNone/>
              <a:defRPr sz="1400"/>
            </a:lvl8pPr>
            <a:lvl9pPr lvl="8">
              <a:spcBef>
                <a:spcPts val="0"/>
              </a:spcBef>
              <a:spcAft>
                <a:spcPts val="0"/>
              </a:spcAft>
              <a:buSzPts val="1400"/>
              <a:buNone/>
              <a:defRPr sz="1400"/>
            </a:lvl9pPr>
          </a:lstStyle>
          <a:p/>
        </p:txBody>
      </p:sp>
      <p:sp>
        <p:nvSpPr>
          <p:cNvPr id="30" name="Google Shape;30;p7"/>
          <p:cNvSpPr txBox="1"/>
          <p:nvPr>
            <p:ph idx="1" type="body"/>
          </p:nvPr>
        </p:nvSpPr>
        <p:spPr>
          <a:xfrm>
            <a:off x="124680" y="1358720"/>
            <a:ext cx="1123200" cy="3108600"/>
          </a:xfrm>
          <a:prstGeom prst="rect">
            <a:avLst/>
          </a:prstGeom>
        </p:spPr>
        <p:txBody>
          <a:bodyPr anchorCtr="0" anchor="t" bIns="54175" lIns="54175" spcFirstLastPara="1" rIns="54175" wrap="square" tIns="54175">
            <a:normAutofit/>
          </a:bodyPr>
          <a:lstStyle>
            <a:lvl1pPr indent="-273050" lvl="0" marL="457200">
              <a:spcBef>
                <a:spcPts val="0"/>
              </a:spcBef>
              <a:spcAft>
                <a:spcPts val="0"/>
              </a:spcAft>
              <a:buSzPts val="700"/>
              <a:buChar char="●"/>
              <a:defRPr sz="700"/>
            </a:lvl1pPr>
            <a:lvl2pPr indent="-273050" lvl="1" marL="914400">
              <a:spcBef>
                <a:spcPts val="0"/>
              </a:spcBef>
              <a:spcAft>
                <a:spcPts val="0"/>
              </a:spcAft>
              <a:buSzPts val="700"/>
              <a:buChar char="○"/>
              <a:defRPr sz="700"/>
            </a:lvl2pPr>
            <a:lvl3pPr indent="-273050" lvl="2" marL="1371600">
              <a:spcBef>
                <a:spcPts val="0"/>
              </a:spcBef>
              <a:spcAft>
                <a:spcPts val="0"/>
              </a:spcAft>
              <a:buSzPts val="700"/>
              <a:buChar char="■"/>
              <a:defRPr sz="700"/>
            </a:lvl3pPr>
            <a:lvl4pPr indent="-273050" lvl="3" marL="1828800">
              <a:spcBef>
                <a:spcPts val="0"/>
              </a:spcBef>
              <a:spcAft>
                <a:spcPts val="0"/>
              </a:spcAft>
              <a:buSzPts val="700"/>
              <a:buChar char="●"/>
              <a:defRPr sz="700"/>
            </a:lvl4pPr>
            <a:lvl5pPr indent="-273050" lvl="4" marL="2286000">
              <a:spcBef>
                <a:spcPts val="0"/>
              </a:spcBef>
              <a:spcAft>
                <a:spcPts val="0"/>
              </a:spcAft>
              <a:buSzPts val="700"/>
              <a:buChar char="○"/>
              <a:defRPr sz="700"/>
            </a:lvl5pPr>
            <a:lvl6pPr indent="-273050" lvl="5" marL="2743200">
              <a:spcBef>
                <a:spcPts val="0"/>
              </a:spcBef>
              <a:spcAft>
                <a:spcPts val="0"/>
              </a:spcAft>
              <a:buSzPts val="700"/>
              <a:buChar char="■"/>
              <a:defRPr sz="700"/>
            </a:lvl6pPr>
            <a:lvl7pPr indent="-273050" lvl="6" marL="3200400">
              <a:spcBef>
                <a:spcPts val="0"/>
              </a:spcBef>
              <a:spcAft>
                <a:spcPts val="0"/>
              </a:spcAft>
              <a:buSzPts val="700"/>
              <a:buChar char="●"/>
              <a:defRPr sz="700"/>
            </a:lvl7pPr>
            <a:lvl8pPr indent="-273050" lvl="7" marL="3657600">
              <a:spcBef>
                <a:spcPts val="0"/>
              </a:spcBef>
              <a:spcAft>
                <a:spcPts val="0"/>
              </a:spcAft>
              <a:buSzPts val="700"/>
              <a:buChar char="○"/>
              <a:defRPr sz="700"/>
            </a:lvl8pPr>
            <a:lvl9pPr indent="-273050" lvl="8" marL="4114800">
              <a:spcBef>
                <a:spcPts val="0"/>
              </a:spcBef>
              <a:spcAft>
                <a:spcPts val="0"/>
              </a:spcAft>
              <a:buSzPts val="700"/>
              <a:buChar char="■"/>
              <a:defRPr sz="700"/>
            </a:lvl9pPr>
          </a:lstStyle>
          <a:p/>
        </p:txBody>
      </p:sp>
      <p:sp>
        <p:nvSpPr>
          <p:cNvPr id="31" name="Google Shape;31;p7"/>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96100" y="440147"/>
            <a:ext cx="2547000" cy="3999900"/>
          </a:xfrm>
          <a:prstGeom prst="rect">
            <a:avLst/>
          </a:prstGeom>
        </p:spPr>
        <p:txBody>
          <a:bodyPr anchorCtr="0" anchor="ctr" bIns="54175" lIns="54175" spcFirstLastPara="1" rIns="54175" wrap="square" tIns="54175">
            <a:normAutofit/>
          </a:bodyPr>
          <a:lstStyle>
            <a:lvl1pPr lvl="0">
              <a:spcBef>
                <a:spcPts val="0"/>
              </a:spcBef>
              <a:spcAft>
                <a:spcPts val="0"/>
              </a:spcAft>
              <a:buSzPts val="2800"/>
              <a:buNone/>
              <a:defRPr sz="2800"/>
            </a:lvl1pPr>
            <a:lvl2pPr lvl="1">
              <a:spcBef>
                <a:spcPts val="0"/>
              </a:spcBef>
              <a:spcAft>
                <a:spcPts val="0"/>
              </a:spcAft>
              <a:buSzPts val="2800"/>
              <a:buNone/>
              <a:defRPr sz="2800"/>
            </a:lvl2pPr>
            <a:lvl3pPr lvl="2">
              <a:spcBef>
                <a:spcPts val="0"/>
              </a:spcBef>
              <a:spcAft>
                <a:spcPts val="0"/>
              </a:spcAft>
              <a:buSzPts val="2800"/>
              <a:buNone/>
              <a:defRPr sz="2800"/>
            </a:lvl3pPr>
            <a:lvl4pPr lvl="3">
              <a:spcBef>
                <a:spcPts val="0"/>
              </a:spcBef>
              <a:spcAft>
                <a:spcPts val="0"/>
              </a:spcAft>
              <a:buSzPts val="2800"/>
              <a:buNone/>
              <a:defRPr sz="2800"/>
            </a:lvl4pPr>
            <a:lvl5pPr lvl="4">
              <a:spcBef>
                <a:spcPts val="0"/>
              </a:spcBef>
              <a:spcAft>
                <a:spcPts val="0"/>
              </a:spcAft>
              <a:buSzPts val="2800"/>
              <a:buNone/>
              <a:defRPr sz="2800"/>
            </a:lvl5pPr>
            <a:lvl6pPr lvl="5">
              <a:spcBef>
                <a:spcPts val="0"/>
              </a:spcBef>
              <a:spcAft>
                <a:spcPts val="0"/>
              </a:spcAft>
              <a:buSzPts val="2800"/>
              <a:buNone/>
              <a:defRPr sz="2800"/>
            </a:lvl6pPr>
            <a:lvl7pPr lvl="6">
              <a:spcBef>
                <a:spcPts val="0"/>
              </a:spcBef>
              <a:spcAft>
                <a:spcPts val="0"/>
              </a:spcAft>
              <a:buSzPts val="2800"/>
              <a:buNone/>
              <a:defRPr sz="2800"/>
            </a:lvl7pPr>
            <a:lvl8pPr lvl="7">
              <a:spcBef>
                <a:spcPts val="0"/>
              </a:spcBef>
              <a:spcAft>
                <a:spcPts val="0"/>
              </a:spcAft>
              <a:buSzPts val="2800"/>
              <a:buNone/>
              <a:defRPr sz="2800"/>
            </a:lvl8pPr>
            <a:lvl9pPr lvl="8">
              <a:spcBef>
                <a:spcPts val="0"/>
              </a:spcBef>
              <a:spcAft>
                <a:spcPts val="0"/>
              </a:spcAft>
              <a:buSzPts val="2800"/>
              <a:buNone/>
              <a:defRPr sz="2800"/>
            </a:lvl9pPr>
          </a:lstStyle>
          <a:p/>
        </p:txBody>
      </p:sp>
      <p:sp>
        <p:nvSpPr>
          <p:cNvPr id="34" name="Google Shape;34;p8"/>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828800" y="-122"/>
            <a:ext cx="1828800" cy="5029200"/>
          </a:xfrm>
          <a:prstGeom prst="rect">
            <a:avLst/>
          </a:prstGeom>
          <a:solidFill>
            <a:schemeClr val="lt2"/>
          </a:solidFill>
          <a:ln>
            <a:noFill/>
          </a:ln>
        </p:spPr>
        <p:txBody>
          <a:bodyPr anchorCtr="0" anchor="ctr" bIns="54175" lIns="54175" spcFirstLastPara="1" rIns="54175" wrap="square" tIns="541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06200" y="1205771"/>
            <a:ext cx="1618200" cy="1449300"/>
          </a:xfrm>
          <a:prstGeom prst="rect">
            <a:avLst/>
          </a:prstGeom>
        </p:spPr>
        <p:txBody>
          <a:bodyPr anchorCtr="0" anchor="b" bIns="54175" lIns="54175" spcFirstLastPara="1" rIns="54175" wrap="square" tIns="54175">
            <a:normAutofit/>
          </a:bodyPr>
          <a:lstStyle>
            <a:lvl1pPr lvl="0" algn="ctr">
              <a:spcBef>
                <a:spcPts val="0"/>
              </a:spcBef>
              <a:spcAft>
                <a:spcPts val="0"/>
              </a:spcAft>
              <a:buSzPts val="2500"/>
              <a:buNone/>
              <a:defRPr sz="2500"/>
            </a:lvl1pPr>
            <a:lvl2pPr lvl="1" algn="ctr">
              <a:spcBef>
                <a:spcPts val="0"/>
              </a:spcBef>
              <a:spcAft>
                <a:spcPts val="0"/>
              </a:spcAft>
              <a:buSzPts val="2500"/>
              <a:buNone/>
              <a:defRPr sz="2500"/>
            </a:lvl2pPr>
            <a:lvl3pPr lvl="2" algn="ctr">
              <a:spcBef>
                <a:spcPts val="0"/>
              </a:spcBef>
              <a:spcAft>
                <a:spcPts val="0"/>
              </a:spcAft>
              <a:buSzPts val="2500"/>
              <a:buNone/>
              <a:defRPr sz="2500"/>
            </a:lvl3pPr>
            <a:lvl4pPr lvl="3" algn="ctr">
              <a:spcBef>
                <a:spcPts val="0"/>
              </a:spcBef>
              <a:spcAft>
                <a:spcPts val="0"/>
              </a:spcAft>
              <a:buSzPts val="2500"/>
              <a:buNone/>
              <a:defRPr sz="2500"/>
            </a:lvl4pPr>
            <a:lvl5pPr lvl="4" algn="ctr">
              <a:spcBef>
                <a:spcPts val="0"/>
              </a:spcBef>
              <a:spcAft>
                <a:spcPts val="0"/>
              </a:spcAft>
              <a:buSzPts val="2500"/>
              <a:buNone/>
              <a:defRPr sz="2500"/>
            </a:lvl5pPr>
            <a:lvl6pPr lvl="5" algn="ctr">
              <a:spcBef>
                <a:spcPts val="0"/>
              </a:spcBef>
              <a:spcAft>
                <a:spcPts val="0"/>
              </a:spcAft>
              <a:buSzPts val="2500"/>
              <a:buNone/>
              <a:defRPr sz="2500"/>
            </a:lvl6pPr>
            <a:lvl7pPr lvl="6" algn="ctr">
              <a:spcBef>
                <a:spcPts val="0"/>
              </a:spcBef>
              <a:spcAft>
                <a:spcPts val="0"/>
              </a:spcAft>
              <a:buSzPts val="2500"/>
              <a:buNone/>
              <a:defRPr sz="2500"/>
            </a:lvl7pPr>
            <a:lvl8pPr lvl="7" algn="ctr">
              <a:spcBef>
                <a:spcPts val="0"/>
              </a:spcBef>
              <a:spcAft>
                <a:spcPts val="0"/>
              </a:spcAft>
              <a:buSzPts val="2500"/>
              <a:buNone/>
              <a:defRPr sz="2500"/>
            </a:lvl8pPr>
            <a:lvl9pPr lvl="8" algn="ctr">
              <a:spcBef>
                <a:spcPts val="0"/>
              </a:spcBef>
              <a:spcAft>
                <a:spcPts val="0"/>
              </a:spcAft>
              <a:buSzPts val="2500"/>
              <a:buNone/>
              <a:defRPr sz="2500"/>
            </a:lvl9pPr>
          </a:lstStyle>
          <a:p/>
        </p:txBody>
      </p:sp>
      <p:sp>
        <p:nvSpPr>
          <p:cNvPr id="38" name="Google Shape;38;p9"/>
          <p:cNvSpPr txBox="1"/>
          <p:nvPr>
            <p:ph idx="1" type="subTitle"/>
          </p:nvPr>
        </p:nvSpPr>
        <p:spPr>
          <a:xfrm>
            <a:off x="106200" y="2740784"/>
            <a:ext cx="1618200" cy="1207800"/>
          </a:xfrm>
          <a:prstGeom prst="rect">
            <a:avLst/>
          </a:prstGeom>
        </p:spPr>
        <p:txBody>
          <a:bodyPr anchorCtr="0" anchor="t" bIns="54175" lIns="54175" spcFirstLastPara="1" rIns="54175" wrap="square" tIns="54175">
            <a:normAutofit/>
          </a:bodyPr>
          <a:lstStyle>
            <a:lvl1pPr lvl="0" algn="ctr">
              <a:lnSpc>
                <a:spcPct val="100000"/>
              </a:lnSpc>
              <a:spcBef>
                <a:spcPts val="0"/>
              </a:spcBef>
              <a:spcAft>
                <a:spcPts val="0"/>
              </a:spcAft>
              <a:buSzPts val="1200"/>
              <a:buNone/>
              <a:defRPr sz="1200"/>
            </a:lvl1pPr>
            <a:lvl2pPr lvl="1" algn="ctr">
              <a:lnSpc>
                <a:spcPct val="100000"/>
              </a:lnSpc>
              <a:spcBef>
                <a:spcPts val="0"/>
              </a:spcBef>
              <a:spcAft>
                <a:spcPts val="0"/>
              </a:spcAft>
              <a:buSzPts val="1200"/>
              <a:buNone/>
              <a:defRPr sz="1200"/>
            </a:lvl2pPr>
            <a:lvl3pPr lvl="2" algn="ctr">
              <a:lnSpc>
                <a:spcPct val="100000"/>
              </a:lnSpc>
              <a:spcBef>
                <a:spcPts val="0"/>
              </a:spcBef>
              <a:spcAft>
                <a:spcPts val="0"/>
              </a:spcAft>
              <a:buSzPts val="1200"/>
              <a:buNone/>
              <a:defRPr sz="1200"/>
            </a:lvl3pPr>
            <a:lvl4pPr lvl="3" algn="ctr">
              <a:lnSpc>
                <a:spcPct val="100000"/>
              </a:lnSpc>
              <a:spcBef>
                <a:spcPts val="0"/>
              </a:spcBef>
              <a:spcAft>
                <a:spcPts val="0"/>
              </a:spcAft>
              <a:buSzPts val="1200"/>
              <a:buNone/>
              <a:defRPr sz="1200"/>
            </a:lvl4pPr>
            <a:lvl5pPr lvl="4" algn="ctr">
              <a:lnSpc>
                <a:spcPct val="100000"/>
              </a:lnSpc>
              <a:spcBef>
                <a:spcPts val="0"/>
              </a:spcBef>
              <a:spcAft>
                <a:spcPts val="0"/>
              </a:spcAft>
              <a:buSzPts val="1200"/>
              <a:buNone/>
              <a:defRPr sz="1200"/>
            </a:lvl5pPr>
            <a:lvl6pPr lvl="5" algn="ctr">
              <a:lnSpc>
                <a:spcPct val="100000"/>
              </a:lnSpc>
              <a:spcBef>
                <a:spcPts val="0"/>
              </a:spcBef>
              <a:spcAft>
                <a:spcPts val="0"/>
              </a:spcAft>
              <a:buSzPts val="1200"/>
              <a:buNone/>
              <a:defRPr sz="1200"/>
            </a:lvl6pPr>
            <a:lvl7pPr lvl="6" algn="ctr">
              <a:lnSpc>
                <a:spcPct val="100000"/>
              </a:lnSpc>
              <a:spcBef>
                <a:spcPts val="0"/>
              </a:spcBef>
              <a:spcAft>
                <a:spcPts val="0"/>
              </a:spcAft>
              <a:buSzPts val="1200"/>
              <a:buNone/>
              <a:defRPr sz="1200"/>
            </a:lvl7pPr>
            <a:lvl8pPr lvl="7" algn="ctr">
              <a:lnSpc>
                <a:spcPct val="100000"/>
              </a:lnSpc>
              <a:spcBef>
                <a:spcPts val="0"/>
              </a:spcBef>
              <a:spcAft>
                <a:spcPts val="0"/>
              </a:spcAft>
              <a:buSzPts val="1200"/>
              <a:buNone/>
              <a:defRPr sz="1200"/>
            </a:lvl8pPr>
            <a:lvl9pPr lvl="8" algn="ctr">
              <a:lnSpc>
                <a:spcPct val="100000"/>
              </a:lnSpc>
              <a:spcBef>
                <a:spcPts val="0"/>
              </a:spcBef>
              <a:spcAft>
                <a:spcPts val="0"/>
              </a:spcAft>
              <a:buSzPts val="1200"/>
              <a:buNone/>
              <a:defRPr sz="1200"/>
            </a:lvl9pPr>
          </a:lstStyle>
          <a:p/>
        </p:txBody>
      </p:sp>
      <p:sp>
        <p:nvSpPr>
          <p:cNvPr id="39" name="Google Shape;39;p9"/>
          <p:cNvSpPr txBox="1"/>
          <p:nvPr>
            <p:ph idx="2" type="body"/>
          </p:nvPr>
        </p:nvSpPr>
        <p:spPr>
          <a:xfrm>
            <a:off x="1975800" y="707984"/>
            <a:ext cx="1534800" cy="3612900"/>
          </a:xfrm>
          <a:prstGeom prst="rect">
            <a:avLst/>
          </a:prstGeom>
        </p:spPr>
        <p:txBody>
          <a:bodyPr anchorCtr="0" anchor="ctr" bIns="54175" lIns="54175" spcFirstLastPara="1" rIns="54175" wrap="square" tIns="54175">
            <a:normAutofit/>
          </a:bodyPr>
          <a:lstStyle>
            <a:lvl1pPr indent="-298450" lvl="0" marL="457200">
              <a:spcBef>
                <a:spcPts val="0"/>
              </a:spcBef>
              <a:spcAft>
                <a:spcPts val="0"/>
              </a:spcAft>
              <a:buSzPts val="1100"/>
              <a:buChar char="●"/>
              <a:defRPr/>
            </a:lvl1pPr>
            <a:lvl2pPr indent="-279400" lvl="1" marL="914400">
              <a:spcBef>
                <a:spcPts val="0"/>
              </a:spcBef>
              <a:spcAft>
                <a:spcPts val="0"/>
              </a:spcAft>
              <a:buSzPts val="800"/>
              <a:buChar char="○"/>
              <a:defRPr/>
            </a:lvl2pPr>
            <a:lvl3pPr indent="-279400" lvl="2" marL="1371600">
              <a:spcBef>
                <a:spcPts val="0"/>
              </a:spcBef>
              <a:spcAft>
                <a:spcPts val="0"/>
              </a:spcAft>
              <a:buSzPts val="800"/>
              <a:buChar char="■"/>
              <a:defRPr/>
            </a:lvl3pPr>
            <a:lvl4pPr indent="-279400" lvl="3" marL="1828800">
              <a:spcBef>
                <a:spcPts val="0"/>
              </a:spcBef>
              <a:spcAft>
                <a:spcPts val="0"/>
              </a:spcAft>
              <a:buSzPts val="800"/>
              <a:buChar char="●"/>
              <a:defRPr/>
            </a:lvl4pPr>
            <a:lvl5pPr indent="-279400" lvl="4" marL="2286000">
              <a:spcBef>
                <a:spcPts val="0"/>
              </a:spcBef>
              <a:spcAft>
                <a:spcPts val="0"/>
              </a:spcAft>
              <a:buSzPts val="800"/>
              <a:buChar char="○"/>
              <a:defRPr/>
            </a:lvl5pPr>
            <a:lvl6pPr indent="-279400" lvl="5" marL="2743200">
              <a:spcBef>
                <a:spcPts val="0"/>
              </a:spcBef>
              <a:spcAft>
                <a:spcPts val="0"/>
              </a:spcAft>
              <a:buSzPts val="800"/>
              <a:buChar char="■"/>
              <a:defRPr/>
            </a:lvl6pPr>
            <a:lvl7pPr indent="-279400" lvl="6" marL="3200400">
              <a:spcBef>
                <a:spcPts val="0"/>
              </a:spcBef>
              <a:spcAft>
                <a:spcPts val="0"/>
              </a:spcAft>
              <a:buSzPts val="800"/>
              <a:buChar char="●"/>
              <a:defRPr/>
            </a:lvl7pPr>
            <a:lvl8pPr indent="-279400" lvl="7" marL="3657600">
              <a:spcBef>
                <a:spcPts val="0"/>
              </a:spcBef>
              <a:spcAft>
                <a:spcPts val="0"/>
              </a:spcAft>
              <a:buSzPts val="800"/>
              <a:buChar char="○"/>
              <a:defRPr/>
            </a:lvl8pPr>
            <a:lvl9pPr indent="-279400" lvl="8" marL="4114800">
              <a:spcBef>
                <a:spcPts val="0"/>
              </a:spcBef>
              <a:spcAft>
                <a:spcPts val="0"/>
              </a:spcAft>
              <a:buSzPts val="800"/>
              <a:buChar char="■"/>
              <a:defRPr/>
            </a:lvl9pPr>
          </a:lstStyle>
          <a:p/>
        </p:txBody>
      </p:sp>
      <p:sp>
        <p:nvSpPr>
          <p:cNvPr id="40" name="Google Shape;40;p9"/>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24680" y="4136562"/>
            <a:ext cx="2399400" cy="591600"/>
          </a:xfrm>
          <a:prstGeom prst="rect">
            <a:avLst/>
          </a:prstGeom>
        </p:spPr>
        <p:txBody>
          <a:bodyPr anchorCtr="0" anchor="ctr" bIns="54175" lIns="54175" spcFirstLastPara="1" rIns="54175" wrap="square" tIns="54175">
            <a:normAutofit/>
          </a:bodyPr>
          <a:lstStyle>
            <a:lvl1pPr indent="-228600" lvl="0" marL="457200">
              <a:lnSpc>
                <a:spcPct val="100000"/>
              </a:lnSpc>
              <a:spcBef>
                <a:spcPts val="0"/>
              </a:spcBef>
              <a:spcAft>
                <a:spcPts val="0"/>
              </a:spcAft>
              <a:buSzPts val="1100"/>
              <a:buNone/>
              <a:defRPr/>
            </a:lvl1pPr>
          </a:lstStyle>
          <a:p/>
        </p:txBody>
      </p:sp>
      <p:sp>
        <p:nvSpPr>
          <p:cNvPr id="43" name="Google Shape;43;p10"/>
          <p:cNvSpPr txBox="1"/>
          <p:nvPr>
            <p:ph idx="12" type="sldNum"/>
          </p:nvPr>
        </p:nvSpPr>
        <p:spPr>
          <a:xfrm>
            <a:off x="3388983" y="4559590"/>
            <a:ext cx="219600" cy="384900"/>
          </a:xfrm>
          <a:prstGeom prst="rect">
            <a:avLst/>
          </a:prstGeom>
        </p:spPr>
        <p:txBody>
          <a:bodyPr anchorCtr="0" anchor="ctr" bIns="54175" lIns="54175" spcFirstLastPara="1" rIns="54175" wrap="square" tIns="541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24680" y="435136"/>
            <a:ext cx="3408300" cy="560100"/>
          </a:xfrm>
          <a:prstGeom prst="rect">
            <a:avLst/>
          </a:prstGeom>
          <a:noFill/>
          <a:ln>
            <a:noFill/>
          </a:ln>
        </p:spPr>
        <p:txBody>
          <a:bodyPr anchorCtr="0" anchor="t" bIns="54175" lIns="54175" spcFirstLastPara="1" rIns="54175" wrap="square" tIns="54175">
            <a:normAutofit/>
          </a:bodyPr>
          <a:lstStyle>
            <a:lvl1pPr lvl="0">
              <a:spcBef>
                <a:spcPts val="0"/>
              </a:spcBef>
              <a:spcAft>
                <a:spcPts val="0"/>
              </a:spcAft>
              <a:buClr>
                <a:schemeClr val="dk1"/>
              </a:buClr>
              <a:buSzPts val="1700"/>
              <a:buNone/>
              <a:defRPr sz="1700">
                <a:solidFill>
                  <a:schemeClr val="dk1"/>
                </a:solidFill>
              </a:defRPr>
            </a:lvl1pPr>
            <a:lvl2pPr lvl="1">
              <a:spcBef>
                <a:spcPts val="0"/>
              </a:spcBef>
              <a:spcAft>
                <a:spcPts val="0"/>
              </a:spcAft>
              <a:buClr>
                <a:schemeClr val="dk1"/>
              </a:buClr>
              <a:buSzPts val="1700"/>
              <a:buNone/>
              <a:defRPr sz="1700">
                <a:solidFill>
                  <a:schemeClr val="dk1"/>
                </a:solidFill>
              </a:defRPr>
            </a:lvl2pPr>
            <a:lvl3pPr lvl="2">
              <a:spcBef>
                <a:spcPts val="0"/>
              </a:spcBef>
              <a:spcAft>
                <a:spcPts val="0"/>
              </a:spcAft>
              <a:buClr>
                <a:schemeClr val="dk1"/>
              </a:buClr>
              <a:buSzPts val="1700"/>
              <a:buNone/>
              <a:defRPr sz="1700">
                <a:solidFill>
                  <a:schemeClr val="dk1"/>
                </a:solidFill>
              </a:defRPr>
            </a:lvl3pPr>
            <a:lvl4pPr lvl="3">
              <a:spcBef>
                <a:spcPts val="0"/>
              </a:spcBef>
              <a:spcAft>
                <a:spcPts val="0"/>
              </a:spcAft>
              <a:buClr>
                <a:schemeClr val="dk1"/>
              </a:buClr>
              <a:buSzPts val="1700"/>
              <a:buNone/>
              <a:defRPr sz="1700">
                <a:solidFill>
                  <a:schemeClr val="dk1"/>
                </a:solidFill>
              </a:defRPr>
            </a:lvl4pPr>
            <a:lvl5pPr lvl="4">
              <a:spcBef>
                <a:spcPts val="0"/>
              </a:spcBef>
              <a:spcAft>
                <a:spcPts val="0"/>
              </a:spcAft>
              <a:buClr>
                <a:schemeClr val="dk1"/>
              </a:buClr>
              <a:buSzPts val="1700"/>
              <a:buNone/>
              <a:defRPr sz="1700">
                <a:solidFill>
                  <a:schemeClr val="dk1"/>
                </a:solidFill>
              </a:defRPr>
            </a:lvl5pPr>
            <a:lvl6pPr lvl="5">
              <a:spcBef>
                <a:spcPts val="0"/>
              </a:spcBef>
              <a:spcAft>
                <a:spcPts val="0"/>
              </a:spcAft>
              <a:buClr>
                <a:schemeClr val="dk1"/>
              </a:buClr>
              <a:buSzPts val="1700"/>
              <a:buNone/>
              <a:defRPr sz="1700">
                <a:solidFill>
                  <a:schemeClr val="dk1"/>
                </a:solidFill>
              </a:defRPr>
            </a:lvl6pPr>
            <a:lvl7pPr lvl="6">
              <a:spcBef>
                <a:spcPts val="0"/>
              </a:spcBef>
              <a:spcAft>
                <a:spcPts val="0"/>
              </a:spcAft>
              <a:buClr>
                <a:schemeClr val="dk1"/>
              </a:buClr>
              <a:buSzPts val="1700"/>
              <a:buNone/>
              <a:defRPr sz="1700">
                <a:solidFill>
                  <a:schemeClr val="dk1"/>
                </a:solidFill>
              </a:defRPr>
            </a:lvl7pPr>
            <a:lvl8pPr lvl="7">
              <a:spcBef>
                <a:spcPts val="0"/>
              </a:spcBef>
              <a:spcAft>
                <a:spcPts val="0"/>
              </a:spcAft>
              <a:buClr>
                <a:schemeClr val="dk1"/>
              </a:buClr>
              <a:buSzPts val="1700"/>
              <a:buNone/>
              <a:defRPr sz="1700">
                <a:solidFill>
                  <a:schemeClr val="dk1"/>
                </a:solidFill>
              </a:defRPr>
            </a:lvl8pPr>
            <a:lvl9pPr lvl="8">
              <a:spcBef>
                <a:spcPts val="0"/>
              </a:spcBef>
              <a:spcAft>
                <a:spcPts val="0"/>
              </a:spcAft>
              <a:buClr>
                <a:schemeClr val="dk1"/>
              </a:buClr>
              <a:buSzPts val="1700"/>
              <a:buNone/>
              <a:defRPr sz="1700">
                <a:solidFill>
                  <a:schemeClr val="dk1"/>
                </a:solidFill>
              </a:defRPr>
            </a:lvl9pPr>
          </a:lstStyle>
          <a:p/>
        </p:txBody>
      </p:sp>
      <p:sp>
        <p:nvSpPr>
          <p:cNvPr id="7" name="Google Shape;7;p1"/>
          <p:cNvSpPr txBox="1"/>
          <p:nvPr>
            <p:ph idx="1" type="body"/>
          </p:nvPr>
        </p:nvSpPr>
        <p:spPr>
          <a:xfrm>
            <a:off x="124680" y="1126864"/>
            <a:ext cx="3408300" cy="3340500"/>
          </a:xfrm>
          <a:prstGeom prst="rect">
            <a:avLst/>
          </a:prstGeom>
          <a:noFill/>
          <a:ln>
            <a:noFill/>
          </a:ln>
        </p:spPr>
        <p:txBody>
          <a:bodyPr anchorCtr="0" anchor="t" bIns="54175" lIns="54175" spcFirstLastPara="1" rIns="54175" wrap="square" tIns="54175">
            <a:normAutofit/>
          </a:bodyPr>
          <a:lstStyle>
            <a:lvl1pPr indent="-298450" lvl="0" marL="457200">
              <a:lnSpc>
                <a:spcPct val="115000"/>
              </a:lnSpc>
              <a:spcBef>
                <a:spcPts val="0"/>
              </a:spcBef>
              <a:spcAft>
                <a:spcPts val="0"/>
              </a:spcAft>
              <a:buClr>
                <a:schemeClr val="dk2"/>
              </a:buClr>
              <a:buSzPts val="1100"/>
              <a:buChar char="●"/>
              <a:defRPr sz="1100">
                <a:solidFill>
                  <a:schemeClr val="dk2"/>
                </a:solidFill>
              </a:defRPr>
            </a:lvl1pPr>
            <a:lvl2pPr indent="-279400" lvl="1" marL="914400">
              <a:lnSpc>
                <a:spcPct val="115000"/>
              </a:lnSpc>
              <a:spcBef>
                <a:spcPts val="0"/>
              </a:spcBef>
              <a:spcAft>
                <a:spcPts val="0"/>
              </a:spcAft>
              <a:buClr>
                <a:schemeClr val="dk2"/>
              </a:buClr>
              <a:buSzPts val="800"/>
              <a:buChar char="○"/>
              <a:defRPr sz="800">
                <a:solidFill>
                  <a:schemeClr val="dk2"/>
                </a:solidFill>
              </a:defRPr>
            </a:lvl2pPr>
            <a:lvl3pPr indent="-279400" lvl="2" marL="1371600">
              <a:lnSpc>
                <a:spcPct val="115000"/>
              </a:lnSpc>
              <a:spcBef>
                <a:spcPts val="0"/>
              </a:spcBef>
              <a:spcAft>
                <a:spcPts val="0"/>
              </a:spcAft>
              <a:buClr>
                <a:schemeClr val="dk2"/>
              </a:buClr>
              <a:buSzPts val="800"/>
              <a:buChar char="■"/>
              <a:defRPr sz="800">
                <a:solidFill>
                  <a:schemeClr val="dk2"/>
                </a:solidFill>
              </a:defRPr>
            </a:lvl3pPr>
            <a:lvl4pPr indent="-279400" lvl="3" marL="1828800">
              <a:lnSpc>
                <a:spcPct val="115000"/>
              </a:lnSpc>
              <a:spcBef>
                <a:spcPts val="0"/>
              </a:spcBef>
              <a:spcAft>
                <a:spcPts val="0"/>
              </a:spcAft>
              <a:buClr>
                <a:schemeClr val="dk2"/>
              </a:buClr>
              <a:buSzPts val="800"/>
              <a:buChar char="●"/>
              <a:defRPr sz="800">
                <a:solidFill>
                  <a:schemeClr val="dk2"/>
                </a:solidFill>
              </a:defRPr>
            </a:lvl4pPr>
            <a:lvl5pPr indent="-279400" lvl="4" marL="2286000">
              <a:lnSpc>
                <a:spcPct val="115000"/>
              </a:lnSpc>
              <a:spcBef>
                <a:spcPts val="0"/>
              </a:spcBef>
              <a:spcAft>
                <a:spcPts val="0"/>
              </a:spcAft>
              <a:buClr>
                <a:schemeClr val="dk2"/>
              </a:buClr>
              <a:buSzPts val="800"/>
              <a:buChar char="○"/>
              <a:defRPr sz="800">
                <a:solidFill>
                  <a:schemeClr val="dk2"/>
                </a:solidFill>
              </a:defRPr>
            </a:lvl5pPr>
            <a:lvl6pPr indent="-279400" lvl="5" marL="2743200">
              <a:lnSpc>
                <a:spcPct val="115000"/>
              </a:lnSpc>
              <a:spcBef>
                <a:spcPts val="0"/>
              </a:spcBef>
              <a:spcAft>
                <a:spcPts val="0"/>
              </a:spcAft>
              <a:buClr>
                <a:schemeClr val="dk2"/>
              </a:buClr>
              <a:buSzPts val="800"/>
              <a:buChar char="■"/>
              <a:defRPr sz="800">
                <a:solidFill>
                  <a:schemeClr val="dk2"/>
                </a:solidFill>
              </a:defRPr>
            </a:lvl6pPr>
            <a:lvl7pPr indent="-279400" lvl="6" marL="3200400">
              <a:lnSpc>
                <a:spcPct val="115000"/>
              </a:lnSpc>
              <a:spcBef>
                <a:spcPts val="0"/>
              </a:spcBef>
              <a:spcAft>
                <a:spcPts val="0"/>
              </a:spcAft>
              <a:buClr>
                <a:schemeClr val="dk2"/>
              </a:buClr>
              <a:buSzPts val="800"/>
              <a:buChar char="●"/>
              <a:defRPr sz="800">
                <a:solidFill>
                  <a:schemeClr val="dk2"/>
                </a:solidFill>
              </a:defRPr>
            </a:lvl7pPr>
            <a:lvl8pPr indent="-279400" lvl="7" marL="3657600">
              <a:lnSpc>
                <a:spcPct val="115000"/>
              </a:lnSpc>
              <a:spcBef>
                <a:spcPts val="0"/>
              </a:spcBef>
              <a:spcAft>
                <a:spcPts val="0"/>
              </a:spcAft>
              <a:buClr>
                <a:schemeClr val="dk2"/>
              </a:buClr>
              <a:buSzPts val="800"/>
              <a:buChar char="○"/>
              <a:defRPr sz="800">
                <a:solidFill>
                  <a:schemeClr val="dk2"/>
                </a:solidFill>
              </a:defRPr>
            </a:lvl8pPr>
            <a:lvl9pPr indent="-279400" lvl="8" marL="4114800">
              <a:lnSpc>
                <a:spcPct val="115000"/>
              </a:lnSpc>
              <a:spcBef>
                <a:spcPts val="0"/>
              </a:spcBef>
              <a:spcAft>
                <a:spcPts val="0"/>
              </a:spcAft>
              <a:buClr>
                <a:schemeClr val="dk2"/>
              </a:buClr>
              <a:buSzPts val="800"/>
              <a:buChar char="■"/>
              <a:defRPr sz="800">
                <a:solidFill>
                  <a:schemeClr val="dk2"/>
                </a:solidFill>
              </a:defRPr>
            </a:lvl9pPr>
          </a:lstStyle>
          <a:p/>
        </p:txBody>
      </p:sp>
      <p:sp>
        <p:nvSpPr>
          <p:cNvPr id="8" name="Google Shape;8;p1"/>
          <p:cNvSpPr txBox="1"/>
          <p:nvPr>
            <p:ph idx="12" type="sldNum"/>
          </p:nvPr>
        </p:nvSpPr>
        <p:spPr>
          <a:xfrm>
            <a:off x="3388983" y="4559590"/>
            <a:ext cx="219600" cy="384900"/>
          </a:xfrm>
          <a:prstGeom prst="rect">
            <a:avLst/>
          </a:prstGeom>
          <a:noFill/>
          <a:ln>
            <a:noFill/>
          </a:ln>
        </p:spPr>
        <p:txBody>
          <a:bodyPr anchorCtr="0" anchor="ctr" bIns="54175" lIns="54175" spcFirstLastPara="1" rIns="54175" wrap="square" tIns="54175">
            <a:normAutofit/>
          </a:bodyPr>
          <a:lstStyle>
            <a:lvl1pPr lvl="0" algn="r">
              <a:buNone/>
              <a:defRPr sz="600">
                <a:solidFill>
                  <a:schemeClr val="dk2"/>
                </a:solidFill>
              </a:defRPr>
            </a:lvl1pPr>
            <a:lvl2pPr lvl="1" algn="r">
              <a:buNone/>
              <a:defRPr sz="600">
                <a:solidFill>
                  <a:schemeClr val="dk2"/>
                </a:solidFill>
              </a:defRPr>
            </a:lvl2pPr>
            <a:lvl3pPr lvl="2" algn="r">
              <a:buNone/>
              <a:defRPr sz="600">
                <a:solidFill>
                  <a:schemeClr val="dk2"/>
                </a:solidFill>
              </a:defRPr>
            </a:lvl3pPr>
            <a:lvl4pPr lvl="3" algn="r">
              <a:buNone/>
              <a:defRPr sz="600">
                <a:solidFill>
                  <a:schemeClr val="dk2"/>
                </a:solidFill>
              </a:defRPr>
            </a:lvl4pPr>
            <a:lvl5pPr lvl="4" algn="r">
              <a:buNone/>
              <a:defRPr sz="600">
                <a:solidFill>
                  <a:schemeClr val="dk2"/>
                </a:solidFill>
              </a:defRPr>
            </a:lvl5pPr>
            <a:lvl6pPr lvl="5" algn="r">
              <a:buNone/>
              <a:defRPr sz="600">
                <a:solidFill>
                  <a:schemeClr val="dk2"/>
                </a:solidFill>
              </a:defRPr>
            </a:lvl6pPr>
            <a:lvl7pPr lvl="6" algn="r">
              <a:buNone/>
              <a:defRPr sz="600">
                <a:solidFill>
                  <a:schemeClr val="dk2"/>
                </a:solidFill>
              </a:defRPr>
            </a:lvl7pPr>
            <a:lvl8pPr lvl="7" algn="r">
              <a:buNone/>
              <a:defRPr sz="600">
                <a:solidFill>
                  <a:schemeClr val="dk2"/>
                </a:solidFill>
              </a:defRPr>
            </a:lvl8pPr>
            <a:lvl9pPr lvl="8" algn="r">
              <a:buNone/>
              <a:defRPr sz="6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0" y="2948700"/>
            <a:ext cx="3657600" cy="2339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lang="en" sz="800">
                <a:highlight>
                  <a:srgbClr val="CCCCCC"/>
                </a:highlight>
                <a:latin typeface="Helvetica Neue"/>
                <a:ea typeface="Helvetica Neue"/>
                <a:cs typeface="Helvetica Neue"/>
                <a:sym typeface="Helvetica Neue"/>
              </a:rPr>
              <a:t>UPCOMING EVENTS:</a:t>
            </a:r>
            <a:endParaRPr sz="800">
              <a:solidFill>
                <a:schemeClr val="dk1"/>
              </a:solidFill>
              <a:latin typeface="Helvetica Neue"/>
              <a:ea typeface="Helvetica Neue"/>
              <a:cs typeface="Helvetica Neue"/>
              <a:sym typeface="Helvetica Neue"/>
            </a:endParaRPr>
          </a:p>
          <a:p>
            <a:pPr indent="0" lvl="0" marL="0" marR="0" rtl="0" algn="l">
              <a:lnSpc>
                <a:spcPct val="115000"/>
              </a:lnSpc>
              <a:spcBef>
                <a:spcPts val="0"/>
              </a:spcBef>
              <a:spcAft>
                <a:spcPts val="0"/>
              </a:spcAft>
              <a:buClr>
                <a:schemeClr val="dk1"/>
              </a:buClr>
              <a:buSzPts val="1100"/>
              <a:buFont typeface="Arial"/>
              <a:buNone/>
            </a:pPr>
            <a:r>
              <a:rPr b="1" lang="en" sz="800">
                <a:solidFill>
                  <a:schemeClr val="dk1"/>
                </a:solidFill>
                <a:highlight>
                  <a:schemeClr val="lt1"/>
                </a:highlight>
                <a:latin typeface="Helvetica Neue"/>
                <a:ea typeface="Helvetica Neue"/>
                <a:cs typeface="Helvetica Neue"/>
                <a:sym typeface="Helvetica Neue"/>
              </a:rPr>
              <a:t>VETERANS MINISTRY MEETING </a:t>
            </a:r>
            <a:r>
              <a:rPr b="1" lang="en" sz="800">
                <a:solidFill>
                  <a:schemeClr val="dk1"/>
                </a:solidFill>
                <a:highlight>
                  <a:srgbClr val="FFFF00"/>
                </a:highlight>
                <a:latin typeface="Helvetica Neue"/>
                <a:ea typeface="Helvetica Neue"/>
                <a:cs typeface="Helvetica Neue"/>
                <a:sym typeface="Helvetica Neue"/>
              </a:rPr>
              <a:t>**DATE CHANGE THIS MONTH**</a:t>
            </a:r>
            <a:endParaRPr b="1" sz="800">
              <a:solidFill>
                <a:schemeClr val="dk1"/>
              </a:solidFill>
              <a:highlight>
                <a:srgbClr val="FFFF00"/>
              </a:highlight>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rPr i="1" lang="en" sz="800">
                <a:solidFill>
                  <a:schemeClr val="dk1"/>
                </a:solidFill>
                <a:highlight>
                  <a:schemeClr val="lt1"/>
                </a:highlight>
                <a:latin typeface="Helvetica Neue"/>
                <a:ea typeface="Helvetica Neue"/>
                <a:cs typeface="Helvetica Neue"/>
                <a:sym typeface="Helvetica Neue"/>
              </a:rPr>
              <a:t>Sunday, </a:t>
            </a:r>
            <a:r>
              <a:rPr i="1" lang="en" sz="800">
                <a:solidFill>
                  <a:schemeClr val="dk1"/>
                </a:solidFill>
                <a:highlight>
                  <a:srgbClr val="FFFF00"/>
                </a:highlight>
                <a:latin typeface="Helvetica Neue"/>
                <a:ea typeface="Helvetica Neue"/>
                <a:cs typeface="Helvetica Neue"/>
                <a:sym typeface="Helvetica Neue"/>
              </a:rPr>
              <a:t>May 18th, </a:t>
            </a:r>
            <a:r>
              <a:rPr i="1" lang="en" sz="800">
                <a:solidFill>
                  <a:schemeClr val="dk1"/>
                </a:solidFill>
                <a:highlight>
                  <a:schemeClr val="lt1"/>
                </a:highlight>
                <a:latin typeface="Helvetica Neue"/>
                <a:ea typeface="Helvetica Neue"/>
                <a:cs typeface="Helvetica Neue"/>
                <a:sym typeface="Helvetica Neue"/>
              </a:rPr>
              <a:t>1pm, </a:t>
            </a:r>
            <a:r>
              <a:rPr i="1" lang="en" sz="800">
                <a:solidFill>
                  <a:schemeClr val="dk1"/>
                </a:solidFill>
                <a:latin typeface="Helvetica Neue"/>
                <a:ea typeface="Helvetica Neue"/>
                <a:cs typeface="Helvetica Neue"/>
                <a:sym typeface="Helvetica Neue"/>
              </a:rPr>
              <a:t>The Heritage Building | The Hub </a:t>
            </a:r>
            <a:endParaRPr i="1" sz="800">
              <a:solidFill>
                <a:schemeClr val="dk1"/>
              </a:solidFill>
              <a:highlight>
                <a:schemeClr val="lt1"/>
              </a:highlight>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rPr lang="en" sz="800">
                <a:solidFill>
                  <a:schemeClr val="dk1"/>
                </a:solidFill>
                <a:highlight>
                  <a:schemeClr val="lt1"/>
                </a:highlight>
                <a:latin typeface="Helvetica Neue"/>
                <a:ea typeface="Helvetica Neue"/>
                <a:cs typeface="Helvetica Neue"/>
                <a:sym typeface="Helvetica Neue"/>
              </a:rPr>
              <a:t>The Veteran’s ministry meets on the 2nd Sunday of every month, but because of Mother’s Day we made a change.  </a:t>
            </a:r>
            <a:r>
              <a:rPr b="1" lang="en" sz="800">
                <a:solidFill>
                  <a:schemeClr val="dk1"/>
                </a:solidFill>
                <a:latin typeface="Helvetica Neue"/>
                <a:ea typeface="Helvetica Neue"/>
                <a:cs typeface="Helvetica Neue"/>
                <a:sym typeface="Helvetica Neue"/>
              </a:rPr>
              <a:t>All</a:t>
            </a:r>
            <a:r>
              <a:rPr lang="en" sz="800">
                <a:solidFill>
                  <a:schemeClr val="dk1"/>
                </a:solidFill>
                <a:highlight>
                  <a:schemeClr val="lt1"/>
                </a:highlight>
                <a:latin typeface="Helvetica Neue"/>
                <a:ea typeface="Helvetica Neue"/>
                <a:cs typeface="Helvetica Neue"/>
                <a:sym typeface="Helvetica Neue"/>
              </a:rPr>
              <a:t> veterans and first responders, (male or female) are welcome. Whether you consider yourself well adjusted or are struggling with anger, frustration, depression or relationships with family, friends or work, we can help.  For more information go to the Church Center app or our website.. </a:t>
            </a:r>
            <a:endParaRPr b="1" sz="800">
              <a:solidFill>
                <a:schemeClr val="dk1"/>
              </a:solidFill>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t/>
            </a:r>
            <a:endParaRPr b="1" sz="600">
              <a:solidFill>
                <a:schemeClr val="dk1"/>
              </a:solidFill>
              <a:latin typeface="Helvetica Neue"/>
              <a:ea typeface="Helvetica Neue"/>
              <a:cs typeface="Helvetica Neue"/>
              <a:sym typeface="Helvetica Neue"/>
            </a:endParaRPr>
          </a:p>
          <a:p>
            <a:pPr indent="0" lvl="0" marL="0" marR="0" rtl="0" algn="l">
              <a:lnSpc>
                <a:spcPct val="115000"/>
              </a:lnSpc>
              <a:spcBef>
                <a:spcPts val="0"/>
              </a:spcBef>
              <a:spcAft>
                <a:spcPts val="0"/>
              </a:spcAft>
              <a:buClr>
                <a:schemeClr val="dk1"/>
              </a:buClr>
              <a:buSzPts val="1100"/>
              <a:buFont typeface="Arial"/>
              <a:buNone/>
            </a:pPr>
            <a:r>
              <a:rPr b="1" lang="en" sz="800">
                <a:solidFill>
                  <a:schemeClr val="dk1"/>
                </a:solidFill>
                <a:highlight>
                  <a:schemeClr val="lt1"/>
                </a:highlight>
                <a:latin typeface="Helvetica Neue"/>
                <a:ea typeface="Helvetica Neue"/>
                <a:cs typeface="Helvetica Neue"/>
                <a:sym typeface="Helvetica Neue"/>
              </a:rPr>
              <a:t>L.A.F.F. LUNCH GATHERING</a:t>
            </a:r>
            <a:endParaRPr b="1" sz="800">
              <a:solidFill>
                <a:schemeClr val="dk1"/>
              </a:solidFill>
              <a:highlight>
                <a:schemeClr val="lt1"/>
              </a:highlight>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rPr i="1" lang="en" sz="800">
                <a:solidFill>
                  <a:schemeClr val="dk1"/>
                </a:solidFill>
                <a:highlight>
                  <a:schemeClr val="lt1"/>
                </a:highlight>
                <a:latin typeface="Helvetica Neue"/>
                <a:ea typeface="Helvetica Neue"/>
                <a:cs typeface="Helvetica Neue"/>
                <a:sym typeface="Helvetica Neue"/>
              </a:rPr>
              <a:t>Sunday, May 18th, 12pm, La Fiesta-150 S Oregon St, Jacksonville, OR</a:t>
            </a:r>
            <a:endParaRPr i="1" sz="800">
              <a:solidFill>
                <a:schemeClr val="dk1"/>
              </a:solidFill>
              <a:highlight>
                <a:schemeClr val="lt1"/>
              </a:highlight>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rPr lang="en" sz="800">
                <a:solidFill>
                  <a:schemeClr val="dk1"/>
                </a:solidFill>
                <a:highlight>
                  <a:schemeClr val="lt1"/>
                </a:highlight>
                <a:latin typeface="Helvetica Neue"/>
                <a:ea typeface="Helvetica Neue"/>
                <a:cs typeface="Helvetica Neue"/>
                <a:sym typeface="Helvetica Neue"/>
              </a:rPr>
              <a:t>Join the Life After Fifty Fellowship group for a casual lunch at a local eatery! No need to RSVP, just show up. If you're new or been here forever, you are welcome to come! Questions? Contact Marne at 907-388-8458</a:t>
            </a:r>
            <a:endParaRPr sz="600">
              <a:solidFill>
                <a:schemeClr val="dk1"/>
              </a:solidFill>
              <a:latin typeface="Helvetica Neue"/>
              <a:ea typeface="Helvetica Neue"/>
              <a:cs typeface="Helvetica Neue"/>
              <a:sym typeface="Helvetica Neue"/>
            </a:endParaRPr>
          </a:p>
          <a:p>
            <a:pPr indent="0" lvl="0" marL="0" rtl="0" algn="ctr">
              <a:lnSpc>
                <a:spcPct val="100000"/>
              </a:lnSpc>
              <a:spcBef>
                <a:spcPts val="0"/>
              </a:spcBef>
              <a:spcAft>
                <a:spcPts val="0"/>
              </a:spcAft>
              <a:buClr>
                <a:schemeClr val="dk1"/>
              </a:buClr>
              <a:buSzPts val="1100"/>
              <a:buFont typeface="Arial"/>
              <a:buNone/>
            </a:pPr>
            <a:r>
              <a:rPr lang="en" sz="800">
                <a:latin typeface="Helvetica Neue"/>
                <a:ea typeface="Helvetica Neue"/>
                <a:cs typeface="Helvetica Neue"/>
                <a:sym typeface="Helvetica Neue"/>
              </a:rPr>
              <a:t>(over)</a:t>
            </a:r>
            <a:endParaRPr sz="800">
              <a:latin typeface="Helvetica Neue"/>
              <a:ea typeface="Helvetica Neue"/>
              <a:cs typeface="Helvetica Neue"/>
              <a:sym typeface="Helvetica Neue"/>
            </a:endParaRPr>
          </a:p>
        </p:txBody>
      </p:sp>
      <p:pic>
        <p:nvPicPr>
          <p:cNvPr id="55" name="Google Shape;55;p13"/>
          <p:cNvPicPr preferRelativeResize="0"/>
          <p:nvPr/>
        </p:nvPicPr>
        <p:blipFill>
          <a:blip r:embed="rId3">
            <a:alphaModFix/>
          </a:blip>
          <a:stretch>
            <a:fillRect/>
          </a:stretch>
        </p:blipFill>
        <p:spPr>
          <a:xfrm>
            <a:off x="631188" y="-89400"/>
            <a:ext cx="2395223" cy="908700"/>
          </a:xfrm>
          <a:prstGeom prst="rect">
            <a:avLst/>
          </a:prstGeom>
          <a:noFill/>
          <a:ln>
            <a:noFill/>
          </a:ln>
        </p:spPr>
      </p:pic>
      <p:sp>
        <p:nvSpPr>
          <p:cNvPr id="56" name="Google Shape;56;p13"/>
          <p:cNvSpPr txBox="1"/>
          <p:nvPr/>
        </p:nvSpPr>
        <p:spPr>
          <a:xfrm>
            <a:off x="73500" y="1692600"/>
            <a:ext cx="1755000" cy="1332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800">
                <a:latin typeface="Helvetica Neue"/>
                <a:ea typeface="Helvetica Neue"/>
                <a:cs typeface="Helvetica Neue"/>
                <a:sym typeface="Helvetica Neue"/>
              </a:rPr>
              <a:t>MONDAY: 		</a:t>
            </a:r>
            <a:r>
              <a:rPr lang="en" sz="700">
                <a:latin typeface="Helvetica Neue"/>
                <a:ea typeface="Helvetica Neue"/>
                <a:cs typeface="Helvetica Neue"/>
                <a:sym typeface="Helvetica Neue"/>
              </a:rPr>
              <a:t>None</a:t>
            </a:r>
            <a:endParaRPr sz="700">
              <a:latin typeface="Helvetica Neue"/>
              <a:ea typeface="Helvetica Neue"/>
              <a:cs typeface="Helvetica Neue"/>
              <a:sym typeface="Helvetica Neue"/>
            </a:endParaRPr>
          </a:p>
          <a:p>
            <a:pPr indent="0" lvl="0" marL="0" rtl="0" algn="l">
              <a:spcBef>
                <a:spcPts val="0"/>
              </a:spcBef>
              <a:spcAft>
                <a:spcPts val="0"/>
              </a:spcAft>
              <a:buNone/>
            </a:pPr>
            <a:r>
              <a:t/>
            </a:r>
            <a:endParaRPr b="1" sz="600">
              <a:latin typeface="Helvetica Neue"/>
              <a:ea typeface="Helvetica Neue"/>
              <a:cs typeface="Helvetica Neue"/>
              <a:sym typeface="Helvetica Neue"/>
            </a:endParaRPr>
          </a:p>
          <a:p>
            <a:pPr indent="0" lvl="0" marL="0" marR="0" rtl="0" algn="l">
              <a:spcBef>
                <a:spcPts val="0"/>
              </a:spcBef>
              <a:spcAft>
                <a:spcPts val="0"/>
              </a:spcAft>
              <a:buNone/>
            </a:pPr>
            <a:r>
              <a:rPr b="1" lang="en" sz="800">
                <a:latin typeface="Helvetica Neue"/>
                <a:ea typeface="Helvetica Neue"/>
                <a:cs typeface="Helvetica Neue"/>
                <a:sym typeface="Helvetica Neue"/>
              </a:rPr>
              <a:t>TUESDAY:		</a:t>
            </a:r>
            <a:endParaRPr b="1" sz="8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Women’s Bible Study- 6:30pm | The Hub</a:t>
            </a:r>
            <a:endParaRPr sz="700">
              <a:latin typeface="Helvetica Neue"/>
              <a:ea typeface="Helvetica Neue"/>
              <a:cs typeface="Helvetica Neue"/>
              <a:sym typeface="Helvetica Neue"/>
            </a:endParaRPr>
          </a:p>
          <a:p>
            <a:pPr indent="0" lvl="0" marL="0" rtl="0" algn="l">
              <a:spcBef>
                <a:spcPts val="0"/>
              </a:spcBef>
              <a:spcAft>
                <a:spcPts val="0"/>
              </a:spcAft>
              <a:buNone/>
            </a:pPr>
            <a:r>
              <a:rPr lang="en" sz="700">
                <a:latin typeface="Helvetica Neue"/>
                <a:ea typeface="Helvetica Neue"/>
                <a:cs typeface="Helvetica Neue"/>
                <a:sym typeface="Helvetica Neue"/>
              </a:rPr>
              <a:t>Men’s Bible Study- 6:30pm | The Hub</a:t>
            </a:r>
            <a:endParaRPr sz="700">
              <a:latin typeface="Helvetica Neue"/>
              <a:ea typeface="Helvetica Neue"/>
              <a:cs typeface="Helvetica Neue"/>
              <a:sym typeface="Helvetica Neue"/>
            </a:endParaRPr>
          </a:p>
          <a:p>
            <a:pPr indent="0" lvl="0" marL="0" rtl="0" algn="l">
              <a:spcBef>
                <a:spcPts val="0"/>
              </a:spcBef>
              <a:spcAft>
                <a:spcPts val="0"/>
              </a:spcAft>
              <a:buNone/>
            </a:pPr>
            <a:r>
              <a:t/>
            </a:r>
            <a:endParaRPr sz="600">
              <a:latin typeface="Helvetica Neue"/>
              <a:ea typeface="Helvetica Neue"/>
              <a:cs typeface="Helvetica Neue"/>
              <a:sym typeface="Helvetica Neue"/>
            </a:endParaRPr>
          </a:p>
          <a:p>
            <a:pPr indent="0" lvl="0" marL="0" rtl="0" algn="l">
              <a:spcBef>
                <a:spcPts val="0"/>
              </a:spcBef>
              <a:spcAft>
                <a:spcPts val="0"/>
              </a:spcAft>
              <a:buNone/>
            </a:pPr>
            <a:r>
              <a:rPr b="1" lang="en" sz="800">
                <a:latin typeface="Helvetica Neue"/>
                <a:ea typeface="Helvetica Neue"/>
                <a:cs typeface="Helvetica Neue"/>
                <a:sym typeface="Helvetica Neue"/>
              </a:rPr>
              <a:t>WEDNESDAY:	</a:t>
            </a:r>
            <a:r>
              <a:rPr lang="en" sz="700">
                <a:solidFill>
                  <a:srgbClr val="000000"/>
                </a:solidFill>
                <a:latin typeface="Helvetica Neue"/>
                <a:ea typeface="Helvetica Neue"/>
                <a:cs typeface="Helvetica Neue"/>
                <a:sym typeface="Helvetica Neue"/>
              </a:rPr>
              <a:t> </a:t>
            </a:r>
            <a:endParaRPr sz="7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Men’s Prayer - 8:30am | The Hub</a:t>
            </a:r>
            <a:endParaRPr sz="7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Women’s Bible Study- 9:30am | The Hub</a:t>
            </a:r>
            <a:endParaRPr sz="7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Youth Worship Night- </a:t>
            </a:r>
            <a:r>
              <a:rPr lang="en" sz="700">
                <a:solidFill>
                  <a:schemeClr val="dk1"/>
                </a:solidFill>
                <a:latin typeface="Helvetica Neue"/>
                <a:ea typeface="Helvetica Neue"/>
                <a:cs typeface="Helvetica Neue"/>
                <a:sym typeface="Helvetica Neue"/>
              </a:rPr>
              <a:t>6:30pm | The Hub</a:t>
            </a:r>
            <a:endParaRPr sz="700">
              <a:latin typeface="Helvetica Neue"/>
              <a:ea typeface="Helvetica Neue"/>
              <a:cs typeface="Helvetica Neue"/>
              <a:sym typeface="Helvetica Neue"/>
            </a:endParaRPr>
          </a:p>
        </p:txBody>
      </p:sp>
      <p:sp>
        <p:nvSpPr>
          <p:cNvPr id="57" name="Google Shape;57;p13"/>
          <p:cNvSpPr txBox="1"/>
          <p:nvPr/>
        </p:nvSpPr>
        <p:spPr>
          <a:xfrm>
            <a:off x="1828500" y="1692600"/>
            <a:ext cx="1828800" cy="1332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800">
                <a:latin typeface="Helvetica Neue"/>
                <a:ea typeface="Helvetica Neue"/>
                <a:cs typeface="Helvetica Neue"/>
                <a:sym typeface="Helvetica Neue"/>
              </a:rPr>
              <a:t>THURSDAY:</a:t>
            </a:r>
            <a:r>
              <a:rPr lang="en" sz="800">
                <a:latin typeface="Helvetica Neue"/>
                <a:ea typeface="Helvetica Neue"/>
                <a:cs typeface="Helvetica Neue"/>
                <a:sym typeface="Helvetica Neue"/>
              </a:rPr>
              <a:t>		</a:t>
            </a:r>
            <a:endParaRPr sz="800">
              <a:latin typeface="Helvetica Neue"/>
              <a:ea typeface="Helvetica Neue"/>
              <a:cs typeface="Helvetica Neue"/>
              <a:sym typeface="Helvetica Neue"/>
            </a:endParaRPr>
          </a:p>
          <a:p>
            <a:pPr indent="0" lvl="0" marL="0" marR="0" rtl="0" algn="l">
              <a:spcBef>
                <a:spcPts val="0"/>
              </a:spcBef>
              <a:spcAft>
                <a:spcPts val="0"/>
              </a:spcAft>
              <a:buNone/>
            </a:pPr>
            <a:r>
              <a:rPr lang="en" sz="700">
                <a:solidFill>
                  <a:schemeClr val="dk1"/>
                </a:solidFill>
                <a:latin typeface="Helvetica Neue"/>
                <a:ea typeface="Helvetica Neue"/>
                <a:cs typeface="Helvetica Neue"/>
                <a:sym typeface="Helvetica Neue"/>
              </a:rPr>
              <a:t>Young Adult Ministry--6:30pm | TBD</a:t>
            </a:r>
            <a:endParaRPr sz="700">
              <a:solidFill>
                <a:schemeClr val="dk1"/>
              </a:solidFill>
              <a:latin typeface="Helvetica Neue"/>
              <a:ea typeface="Helvetica Neue"/>
              <a:cs typeface="Helvetica Neue"/>
              <a:sym typeface="Helvetica Neue"/>
            </a:endParaRPr>
          </a:p>
          <a:p>
            <a:pPr indent="0" lvl="0" marL="0" marR="0" rtl="0" algn="l">
              <a:spcBef>
                <a:spcPts val="0"/>
              </a:spcBef>
              <a:spcAft>
                <a:spcPts val="0"/>
              </a:spcAft>
              <a:buNone/>
            </a:pPr>
            <a:r>
              <a:t/>
            </a:r>
            <a:endParaRPr sz="700">
              <a:solidFill>
                <a:schemeClr val="dk1"/>
              </a:solidFill>
              <a:latin typeface="Helvetica Neue"/>
              <a:ea typeface="Helvetica Neue"/>
              <a:cs typeface="Helvetica Neue"/>
              <a:sym typeface="Helvetica Neue"/>
            </a:endParaRPr>
          </a:p>
          <a:p>
            <a:pPr indent="0" lvl="0" marL="0" rtl="0" algn="l">
              <a:spcBef>
                <a:spcPts val="0"/>
              </a:spcBef>
              <a:spcAft>
                <a:spcPts val="0"/>
              </a:spcAft>
              <a:buNone/>
            </a:pPr>
            <a:r>
              <a:rPr b="1" lang="en" sz="800">
                <a:latin typeface="Helvetica Neue"/>
                <a:ea typeface="Helvetica Neue"/>
                <a:cs typeface="Helvetica Neue"/>
                <a:sym typeface="Helvetica Neue"/>
              </a:rPr>
              <a:t>FRIDAY:</a:t>
            </a:r>
            <a:r>
              <a:rPr lang="en" sz="800">
                <a:latin typeface="Helvetica Neue"/>
                <a:ea typeface="Helvetica Neue"/>
                <a:cs typeface="Helvetica Neue"/>
                <a:sym typeface="Helvetica Neue"/>
              </a:rPr>
              <a:t>		</a:t>
            </a:r>
            <a:endParaRPr sz="8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None</a:t>
            </a:r>
            <a:endParaRPr sz="700">
              <a:latin typeface="Helvetica Neue"/>
              <a:ea typeface="Helvetica Neue"/>
              <a:cs typeface="Helvetica Neue"/>
              <a:sym typeface="Helvetica Neue"/>
            </a:endParaRPr>
          </a:p>
          <a:p>
            <a:pPr indent="0" lvl="0" marL="0" rtl="0" algn="l">
              <a:spcBef>
                <a:spcPts val="0"/>
              </a:spcBef>
              <a:spcAft>
                <a:spcPts val="0"/>
              </a:spcAft>
              <a:buNone/>
            </a:pPr>
            <a:r>
              <a:t/>
            </a:r>
            <a:endParaRPr sz="600">
              <a:latin typeface="Helvetica Neue"/>
              <a:ea typeface="Helvetica Neue"/>
              <a:cs typeface="Helvetica Neue"/>
              <a:sym typeface="Helvetica Neue"/>
            </a:endParaRPr>
          </a:p>
          <a:p>
            <a:pPr indent="0" lvl="0" marL="0" rtl="0" algn="l">
              <a:spcBef>
                <a:spcPts val="0"/>
              </a:spcBef>
              <a:spcAft>
                <a:spcPts val="0"/>
              </a:spcAft>
              <a:buNone/>
            </a:pPr>
            <a:r>
              <a:rPr b="1" lang="en" sz="800">
                <a:latin typeface="Helvetica Neue"/>
                <a:ea typeface="Helvetica Neue"/>
                <a:cs typeface="Helvetica Neue"/>
                <a:sym typeface="Helvetica Neue"/>
              </a:rPr>
              <a:t>SATURDAY:</a:t>
            </a:r>
            <a:r>
              <a:rPr lang="en" sz="800">
                <a:latin typeface="Helvetica Neue"/>
                <a:ea typeface="Helvetica Neue"/>
                <a:cs typeface="Helvetica Neue"/>
                <a:sym typeface="Helvetica Neue"/>
              </a:rPr>
              <a:t>		</a:t>
            </a:r>
            <a:endParaRPr sz="800">
              <a:latin typeface="Helvetica Neue"/>
              <a:ea typeface="Helvetica Neue"/>
              <a:cs typeface="Helvetica Neue"/>
              <a:sym typeface="Helvetica Neue"/>
            </a:endParaRPr>
          </a:p>
          <a:p>
            <a:pPr indent="0" lvl="0" marL="0" marR="0" rtl="0" algn="l">
              <a:lnSpc>
                <a:spcPct val="115000"/>
              </a:lnSpc>
              <a:spcBef>
                <a:spcPts val="0"/>
              </a:spcBef>
              <a:spcAft>
                <a:spcPts val="0"/>
              </a:spcAft>
              <a:buClr>
                <a:schemeClr val="dk1"/>
              </a:buClr>
              <a:buSzPts val="1100"/>
              <a:buFont typeface="Arial"/>
              <a:buNone/>
            </a:pPr>
            <a:r>
              <a:rPr lang="en" sz="700">
                <a:latin typeface="Helvetica Neue"/>
                <a:ea typeface="Helvetica Neue"/>
                <a:cs typeface="Helvetica Neue"/>
                <a:sym typeface="Helvetica Neue"/>
              </a:rPr>
              <a:t>Community Service Project-8:30am | The Hub</a:t>
            </a:r>
            <a:endParaRPr sz="700">
              <a:latin typeface="Helvetica Neue"/>
              <a:ea typeface="Helvetica Neue"/>
              <a:cs typeface="Helvetica Neue"/>
              <a:sym typeface="Helvetica Neue"/>
            </a:endParaRPr>
          </a:p>
        </p:txBody>
      </p:sp>
      <p:sp>
        <p:nvSpPr>
          <p:cNvPr id="58" name="Google Shape;58;p13"/>
          <p:cNvSpPr txBox="1"/>
          <p:nvPr/>
        </p:nvSpPr>
        <p:spPr>
          <a:xfrm>
            <a:off x="73500" y="884700"/>
            <a:ext cx="3584100" cy="8079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t/>
            </a:r>
            <a:endParaRPr b="1" sz="200">
              <a:highlight>
                <a:srgbClr val="CCCCCC"/>
              </a:highlight>
              <a:latin typeface="Helvetica Neue"/>
              <a:ea typeface="Helvetica Neue"/>
              <a:cs typeface="Helvetica Neue"/>
              <a:sym typeface="Helvetica Neue"/>
            </a:endParaRPr>
          </a:p>
          <a:p>
            <a:pPr indent="0" lvl="0" marL="0" rtl="0" algn="ctr">
              <a:lnSpc>
                <a:spcPct val="115000"/>
              </a:lnSpc>
              <a:spcBef>
                <a:spcPts val="0"/>
              </a:spcBef>
              <a:spcAft>
                <a:spcPts val="0"/>
              </a:spcAft>
              <a:buNone/>
            </a:pPr>
            <a:r>
              <a:rPr b="1" lang="en" sz="1000">
                <a:solidFill>
                  <a:srgbClr val="000000"/>
                </a:solidFill>
                <a:highlight>
                  <a:srgbClr val="CCCCCC"/>
                </a:highlight>
                <a:latin typeface="Helvetica Neue"/>
                <a:ea typeface="Helvetica Neue"/>
                <a:cs typeface="Helvetica Neue"/>
                <a:sym typeface="Helvetica Neue"/>
              </a:rPr>
              <a:t>TODA</a:t>
            </a:r>
            <a:r>
              <a:rPr b="1" lang="en" sz="1000">
                <a:highlight>
                  <a:srgbClr val="CCCCCC"/>
                </a:highlight>
                <a:latin typeface="Helvetica Neue"/>
                <a:ea typeface="Helvetica Neue"/>
                <a:cs typeface="Helvetica Neue"/>
                <a:sym typeface="Helvetica Neue"/>
              </a:rPr>
              <a:t>Y MAY 4th</a:t>
            </a:r>
            <a:r>
              <a:rPr b="1" lang="en" sz="1000">
                <a:solidFill>
                  <a:srgbClr val="000000"/>
                </a:solidFill>
                <a:highlight>
                  <a:srgbClr val="CCCCCC"/>
                </a:highlight>
                <a:latin typeface="Helvetica Neue"/>
                <a:ea typeface="Helvetica Neue"/>
                <a:cs typeface="Helvetica Neue"/>
                <a:sym typeface="Helvetica Neue"/>
              </a:rPr>
              <a:t>:</a:t>
            </a:r>
            <a:endParaRPr sz="800">
              <a:highlight>
                <a:srgbClr val="FFFFFF"/>
              </a:highlight>
              <a:latin typeface="Helvetica Neue"/>
              <a:ea typeface="Helvetica Neue"/>
              <a:cs typeface="Helvetica Neue"/>
              <a:sym typeface="Helvetica Neue"/>
            </a:endParaRPr>
          </a:p>
          <a:p>
            <a:pPr indent="0" lvl="0" marL="0" rtl="0" algn="ctr">
              <a:lnSpc>
                <a:spcPct val="115000"/>
              </a:lnSpc>
              <a:spcBef>
                <a:spcPts val="0"/>
              </a:spcBef>
              <a:spcAft>
                <a:spcPts val="0"/>
              </a:spcAft>
              <a:buNone/>
            </a:pPr>
            <a:r>
              <a:rPr lang="en" sz="800">
                <a:highlight>
                  <a:srgbClr val="FFFFFF"/>
                </a:highlight>
                <a:latin typeface="Helvetica Neue"/>
                <a:ea typeface="Helvetica Neue"/>
                <a:cs typeface="Helvetica Neue"/>
                <a:sym typeface="Helvetica Neue"/>
              </a:rPr>
              <a:t>Kids Ministry @ 10am | The Kids Wing </a:t>
            </a:r>
            <a:endParaRPr sz="800">
              <a:highlight>
                <a:srgbClr val="FFFFFF"/>
              </a:highlight>
              <a:latin typeface="Helvetica Neue"/>
              <a:ea typeface="Helvetica Neue"/>
              <a:cs typeface="Helvetica Neue"/>
              <a:sym typeface="Helvetica Neue"/>
            </a:endParaRPr>
          </a:p>
          <a:p>
            <a:pPr indent="0" lvl="0" marL="0" rtl="0" algn="ctr">
              <a:lnSpc>
                <a:spcPct val="115000"/>
              </a:lnSpc>
              <a:spcBef>
                <a:spcPts val="0"/>
              </a:spcBef>
              <a:spcAft>
                <a:spcPts val="0"/>
              </a:spcAft>
              <a:buNone/>
            </a:pPr>
            <a:r>
              <a:rPr lang="en" sz="800">
                <a:highlight>
                  <a:srgbClr val="FFFFFF"/>
                </a:highlight>
                <a:latin typeface="Helvetica Neue"/>
                <a:ea typeface="Helvetica Neue"/>
                <a:cs typeface="Helvetica Neue"/>
                <a:sym typeface="Helvetica Neue"/>
              </a:rPr>
              <a:t>4th-5th Grade Kids Ministry @ 10:30am | The Kids Wing  </a:t>
            </a:r>
            <a:endParaRPr sz="800">
              <a:highlight>
                <a:srgbClr val="FFFFFF"/>
              </a:highlight>
              <a:latin typeface="Helvetica Neue"/>
              <a:ea typeface="Helvetica Neue"/>
              <a:cs typeface="Helvetica Neue"/>
              <a:sym typeface="Helvetica Neue"/>
            </a:endParaRPr>
          </a:p>
          <a:p>
            <a:pPr indent="0" lvl="0" marL="0" rtl="0" algn="ctr">
              <a:lnSpc>
                <a:spcPct val="115000"/>
              </a:lnSpc>
              <a:spcBef>
                <a:spcPts val="0"/>
              </a:spcBef>
              <a:spcAft>
                <a:spcPts val="0"/>
              </a:spcAft>
              <a:buNone/>
            </a:pPr>
            <a:r>
              <a:rPr lang="en" sz="800">
                <a:highlight>
                  <a:srgbClr val="FFFFFF"/>
                </a:highlight>
                <a:latin typeface="Helvetica Neue"/>
                <a:ea typeface="Helvetica Neue"/>
                <a:cs typeface="Helvetica Neue"/>
                <a:sym typeface="Helvetica Neue"/>
              </a:rPr>
              <a:t>Jr. High Ministry @ 10:30am | The Hub</a:t>
            </a:r>
            <a:endParaRPr sz="800">
              <a:highlight>
                <a:srgbClr val="FFFFFF"/>
              </a:highlight>
              <a:latin typeface="Helvetica Neue"/>
              <a:ea typeface="Helvetica Neue"/>
              <a:cs typeface="Helvetica Neue"/>
              <a:sym typeface="Helvetica Neue"/>
            </a:endParaRPr>
          </a:p>
        </p:txBody>
      </p:sp>
      <p:sp>
        <p:nvSpPr>
          <p:cNvPr id="59" name="Google Shape;59;p13"/>
          <p:cNvSpPr txBox="1"/>
          <p:nvPr/>
        </p:nvSpPr>
        <p:spPr>
          <a:xfrm>
            <a:off x="1014600" y="715825"/>
            <a:ext cx="1663500" cy="2799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000">
                <a:solidFill>
                  <a:schemeClr val="dk1"/>
                </a:solidFill>
                <a:highlight>
                  <a:schemeClr val="lt1"/>
                </a:highlight>
                <a:latin typeface="Helvetica Neue Light"/>
                <a:ea typeface="Helvetica Neue Light"/>
                <a:cs typeface="Helvetica Neue Light"/>
                <a:sym typeface="Helvetica Neue Light"/>
              </a:rPr>
              <a:t>THIS WEEK AT HERITAGE</a:t>
            </a:r>
            <a:endParaRPr sz="1300">
              <a:solidFill>
                <a:schemeClr val="dk2"/>
              </a:solidFill>
              <a:latin typeface="Helvetica Neue Light"/>
              <a:ea typeface="Helvetica Neue Light"/>
              <a:cs typeface="Helvetica Neue Light"/>
              <a:sym typeface="Helvetica Neue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nvSpPr>
        <p:spPr>
          <a:xfrm>
            <a:off x="47700" y="-62875"/>
            <a:ext cx="3609900" cy="5133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7 PILLARS OF FREEDOM</a:t>
            </a:r>
            <a:endParaRPr b="1"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i="1" lang="en" sz="800">
                <a:solidFill>
                  <a:schemeClr val="dk1"/>
                </a:solidFill>
                <a:latin typeface="Helvetica Neue"/>
                <a:ea typeface="Helvetica Neue"/>
                <a:cs typeface="Helvetica Neue"/>
                <a:sym typeface="Helvetica Neue"/>
              </a:rPr>
              <a:t>Weekly starting June 2nd, Time and Location reveal upon registration</a:t>
            </a:r>
            <a:endParaRPr i="1"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Did You Know?  </a:t>
            </a:r>
            <a:r>
              <a:rPr lang="en" sz="800">
                <a:solidFill>
                  <a:schemeClr val="dk1"/>
                </a:solidFill>
                <a:latin typeface="Helvetica Neue"/>
                <a:ea typeface="Helvetica Neue"/>
                <a:cs typeface="Helvetica Neue"/>
                <a:sym typeface="Helvetica Neue"/>
              </a:rPr>
              <a:t>A recent Barna survey found that </a:t>
            </a:r>
            <a:r>
              <a:rPr b="1" lang="en" sz="800">
                <a:solidFill>
                  <a:schemeClr val="dk1"/>
                </a:solidFill>
                <a:latin typeface="Helvetica Neue"/>
                <a:ea typeface="Helvetica Neue"/>
                <a:cs typeface="Helvetica Neue"/>
                <a:sym typeface="Helvetica Neue"/>
              </a:rPr>
              <a:t>74% of men who regularly attend church</a:t>
            </a:r>
            <a:r>
              <a:rPr lang="en" sz="800">
                <a:solidFill>
                  <a:schemeClr val="dk1"/>
                </a:solidFill>
                <a:latin typeface="Helvetica Neue"/>
                <a:ea typeface="Helvetica Neue"/>
                <a:cs typeface="Helvetica Neue"/>
                <a:sym typeface="Helvetica Neue"/>
              </a:rPr>
              <a:t> report frequent exposure to pornography. Even if this isn’t your struggle, chances are—you know someone who’s battling it.</a:t>
            </a:r>
            <a:endParaRPr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Seven Pillars of Freedom</a:t>
            </a:r>
            <a:r>
              <a:rPr lang="en" sz="800">
                <a:solidFill>
                  <a:schemeClr val="dk1"/>
                </a:solidFill>
                <a:latin typeface="Helvetica Neue"/>
                <a:ea typeface="Helvetica Neue"/>
                <a:cs typeface="Helvetica Neue"/>
                <a:sym typeface="Helvetica Neue"/>
              </a:rPr>
              <a:t> is a powerful, Christ-centered program designed to help men understand the roots of sexual addiction and break free from unwanted behaviors. This group offers a safe space, proven tools, and lasting support for lifelong healing.  For more information and to register go to the Church Center App or our website. </a:t>
            </a:r>
            <a:endParaRPr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t/>
            </a:r>
            <a:endParaRPr sz="6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SUMMER SPORTS CAMP</a:t>
            </a:r>
            <a:endParaRPr b="1" sz="8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i="1" lang="en" sz="800">
                <a:solidFill>
                  <a:schemeClr val="dk1"/>
                </a:solidFill>
                <a:latin typeface="Helvetica Neue"/>
                <a:ea typeface="Helvetica Neue"/>
                <a:cs typeface="Helvetica Neue"/>
                <a:sym typeface="Helvetica Neue"/>
              </a:rPr>
              <a:t>June 9-12, 9am-12:30pm, Cascade High School Gym</a:t>
            </a:r>
            <a:endParaRPr i="1" sz="8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Join Us for a Christ-Centered Sports Adventure!  </a:t>
            </a:r>
            <a:r>
              <a:rPr lang="en" sz="800">
                <a:solidFill>
                  <a:schemeClr val="dk1"/>
                </a:solidFill>
                <a:latin typeface="Helvetica Neue"/>
                <a:ea typeface="Helvetica Neue"/>
                <a:cs typeface="Helvetica Neue"/>
                <a:sym typeface="Helvetica Neue"/>
              </a:rPr>
              <a:t>Kids (1st–6th grade), can choose one sport—Street Hockey, Basketball, Soccer, or Cheerleading—and enjoy themed days like Rocket Day and Water Day. Each day includes worship and Bible time, ending with a Coaches vs. Kids showdown!  Register on the Church Center App or our website.</a:t>
            </a:r>
            <a:endParaRPr sz="8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t/>
            </a:r>
            <a:endParaRPr sz="6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JUNIOR HIGH REDDING WATERSLIDE DAY</a:t>
            </a:r>
            <a:endParaRPr b="1"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i="1" lang="en" sz="800">
                <a:solidFill>
                  <a:schemeClr val="dk1"/>
                </a:solidFill>
                <a:latin typeface="Helvetica Neue"/>
                <a:ea typeface="Helvetica Neue"/>
                <a:cs typeface="Helvetica Neue"/>
                <a:sym typeface="Helvetica Neue"/>
              </a:rPr>
              <a:t>June 21, 8am-8p:30pmm, Redding Waterworks Park, Redding, CA</a:t>
            </a:r>
            <a:endParaRPr i="1"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lang="en" sz="800">
                <a:solidFill>
                  <a:schemeClr val="dk1"/>
                </a:solidFill>
                <a:latin typeface="Helvetica Neue"/>
                <a:ea typeface="Helvetica Neue"/>
                <a:cs typeface="Helvetica Neue"/>
                <a:sym typeface="Helvetica Neue"/>
              </a:rPr>
              <a:t>Middle Schoolers (6th-8th grades) come join us for our annual trip to Redding Waterworks Park! We will meet at the HUB at 7:30 am, leaving at 8:00 am. We will be back at the HUB for parents to pick up around 8:30 pm. The cost is $40 per student and includes: admission, gas, lunch and dinner.  Space is limited and signups end 6/1. We are looking for adults to be chaperones.  Chaperones’ cost will be covered. Contact zach@heritagefellowship.net for questions.</a:t>
            </a:r>
            <a:endParaRPr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t/>
            </a:r>
            <a:endParaRPr sz="6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b="1" lang="en" sz="800">
                <a:latin typeface="Helvetica Neue"/>
                <a:ea typeface="Helvetica Neue"/>
                <a:cs typeface="Helvetica Neue"/>
                <a:sym typeface="Helvetica Neue"/>
              </a:rPr>
              <a:t>YOUTH INFLUENCERS BIBLE CAMP</a:t>
            </a:r>
            <a:endParaRPr b="1" sz="800">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i="1" lang="en" sz="800">
                <a:latin typeface="Helvetica Neue"/>
                <a:ea typeface="Helvetica Neue"/>
                <a:cs typeface="Helvetica Neue"/>
                <a:sym typeface="Helvetica Neue"/>
              </a:rPr>
              <a:t>July 9th-13th, Sis-Q Meadows Camp, Cave Junction OR</a:t>
            </a:r>
            <a:endParaRPr i="1" sz="800">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lang="en" sz="800">
                <a:latin typeface="Helvetica Neue"/>
                <a:ea typeface="Helvetica Neue"/>
                <a:cs typeface="Helvetica Neue"/>
                <a:sym typeface="Helvetica Neue"/>
              </a:rPr>
              <a:t>We’re thrilled to be partnering with </a:t>
            </a:r>
            <a:r>
              <a:rPr i="1" lang="en" sz="800">
                <a:latin typeface="Helvetica Neue"/>
                <a:ea typeface="Helvetica Neue"/>
                <a:cs typeface="Helvetica Neue"/>
                <a:sym typeface="Helvetica Neue"/>
              </a:rPr>
              <a:t>Journey Church</a:t>
            </a:r>
            <a:r>
              <a:rPr lang="en" sz="800">
                <a:latin typeface="Helvetica Neue"/>
                <a:ea typeface="Helvetica Neue"/>
                <a:cs typeface="Helvetica Neue"/>
                <a:sym typeface="Helvetica Neue"/>
              </a:rPr>
              <a:t> and </a:t>
            </a:r>
            <a:r>
              <a:rPr i="1" lang="en" sz="800">
                <a:latin typeface="Helvetica Neue"/>
                <a:ea typeface="Helvetica Neue"/>
                <a:cs typeface="Helvetica Neue"/>
                <a:sym typeface="Helvetica Neue"/>
              </a:rPr>
              <a:t>Ruch Community Bible Church</a:t>
            </a:r>
            <a:r>
              <a:rPr lang="en" sz="800">
                <a:latin typeface="Helvetica Neue"/>
                <a:ea typeface="Helvetica Neue"/>
                <a:cs typeface="Helvetica Neue"/>
                <a:sym typeface="Helvetica Neue"/>
              </a:rPr>
              <a:t> for this year’s </a:t>
            </a:r>
            <a:r>
              <a:rPr b="1" lang="en" sz="800">
                <a:latin typeface="Helvetica Neue"/>
                <a:ea typeface="Helvetica Neue"/>
                <a:cs typeface="Helvetica Neue"/>
                <a:sym typeface="Helvetica Neue"/>
              </a:rPr>
              <a:t>Youth Bible Camp</a:t>
            </a:r>
            <a:r>
              <a:rPr lang="en" sz="800">
                <a:latin typeface="Helvetica Neue"/>
                <a:ea typeface="Helvetica Neue"/>
                <a:cs typeface="Helvetica Neue"/>
                <a:sym typeface="Helvetica Neue"/>
              </a:rPr>
              <a:t>!  If you are in 7th-12th grade join us for </a:t>
            </a:r>
            <a:r>
              <a:rPr b="1" lang="en" sz="800">
                <a:latin typeface="Helvetica Neue"/>
                <a:ea typeface="Helvetica Neue"/>
                <a:cs typeface="Helvetica Neue"/>
                <a:sym typeface="Helvetica Neue"/>
              </a:rPr>
              <a:t>four unforgettable days </a:t>
            </a:r>
            <a:r>
              <a:rPr lang="en" sz="800">
                <a:latin typeface="Helvetica Neue"/>
                <a:ea typeface="Helvetica Neue"/>
                <a:cs typeface="Helvetica Neue"/>
                <a:sym typeface="Helvetica Neue"/>
              </a:rPr>
              <a:t>diving into God’s Word, building friendships, and sharpening one another as we live out the mission Christ has called us to. </a:t>
            </a:r>
            <a:r>
              <a:rPr lang="en" sz="800">
                <a:solidFill>
                  <a:schemeClr val="dk1"/>
                </a:solidFill>
                <a:latin typeface="Helvetica Neue"/>
                <a:ea typeface="Helvetica Neue"/>
                <a:cs typeface="Helvetica Neue"/>
                <a:sym typeface="Helvetica Neue"/>
              </a:rPr>
              <a:t>For more information and to register go to the Church Center App or our website. </a:t>
            </a:r>
            <a:endParaRPr sz="800">
              <a:latin typeface="Helvetica Neue"/>
              <a:ea typeface="Helvetica Neue"/>
              <a:cs typeface="Helvetica Neue"/>
              <a:sym typeface="Helvetica Neue"/>
            </a:endParaRPr>
          </a:p>
          <a:p>
            <a:pPr indent="0" lvl="0" marL="0" marR="0" rtl="0" algn="l">
              <a:lnSpc>
                <a:spcPct val="100000"/>
              </a:lnSpc>
              <a:spcBef>
                <a:spcPts val="900"/>
              </a:spcBef>
              <a:spcAft>
                <a:spcPts val="0"/>
              </a:spcAft>
              <a:buClr>
                <a:schemeClr val="dk1"/>
              </a:buClr>
              <a:buSzPts val="1100"/>
              <a:buFont typeface="Arial"/>
              <a:buNone/>
            </a:pPr>
            <a:r>
              <a:rPr b="1" lang="en" sz="800">
                <a:latin typeface="Helvetica Neue"/>
                <a:ea typeface="Helvetica Neue"/>
                <a:cs typeface="Helvetica Neue"/>
                <a:sym typeface="Helvetica Neue"/>
              </a:rPr>
              <a:t>**HERITAGE CAMP 2025**</a:t>
            </a:r>
            <a:endParaRPr b="1" sz="800">
              <a:latin typeface="Helvetica Neue"/>
              <a:ea typeface="Helvetica Neue"/>
              <a:cs typeface="Helvetica Neue"/>
              <a:sym typeface="Helvetica Neue"/>
            </a:endParaRPr>
          </a:p>
          <a:p>
            <a:pPr indent="0" lvl="0" marL="0" marR="0" rtl="0" algn="l">
              <a:lnSpc>
                <a:spcPct val="100000"/>
              </a:lnSpc>
              <a:spcBef>
                <a:spcPts val="0"/>
              </a:spcBef>
              <a:spcAft>
                <a:spcPts val="0"/>
              </a:spcAft>
              <a:buClr>
                <a:schemeClr val="dk1"/>
              </a:buClr>
              <a:buSzPts val="1100"/>
              <a:buFont typeface="Arial"/>
              <a:buNone/>
            </a:pPr>
            <a:r>
              <a:rPr lang="en" sz="800">
                <a:latin typeface="Helvetica Neue"/>
                <a:ea typeface="Helvetica Neue"/>
                <a:cs typeface="Helvetica Neue"/>
                <a:sym typeface="Helvetica Neue"/>
              </a:rPr>
              <a:t>July 18th-20th, Wilderness Trails Camp-</a:t>
            </a:r>
            <a:endParaRPr sz="800">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b="1" lang="en" sz="800">
                <a:latin typeface="Helvetica Neue"/>
                <a:ea typeface="Helvetica Neue"/>
                <a:cs typeface="Helvetica Neue"/>
                <a:sym typeface="Helvetica Neue"/>
              </a:rPr>
              <a:t>Save the Date – </a:t>
            </a:r>
            <a:r>
              <a:rPr lang="en" sz="800">
                <a:latin typeface="Helvetica Neue"/>
                <a:ea typeface="Helvetica Neue"/>
                <a:cs typeface="Helvetica Neue"/>
                <a:sym typeface="Helvetica Neue"/>
              </a:rPr>
              <a:t>Fun for the WHOLE family.   </a:t>
            </a:r>
            <a:endParaRPr sz="800">
              <a:latin typeface="Helvetica Neue"/>
              <a:ea typeface="Helvetica Neue"/>
              <a:cs typeface="Helvetica Neue"/>
              <a:sym typeface="Helvetica Neu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nvSpPr>
        <p:spPr>
          <a:xfrm>
            <a:off x="0" y="2948700"/>
            <a:ext cx="3657600" cy="2339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lang="en" sz="800">
                <a:highlight>
                  <a:srgbClr val="CCCCCC"/>
                </a:highlight>
                <a:latin typeface="Helvetica Neue"/>
                <a:ea typeface="Helvetica Neue"/>
                <a:cs typeface="Helvetica Neue"/>
                <a:sym typeface="Helvetica Neue"/>
              </a:rPr>
              <a:t>UPCOMING EVENTS:</a:t>
            </a:r>
            <a:endParaRPr sz="800">
              <a:solidFill>
                <a:schemeClr val="dk1"/>
              </a:solidFill>
              <a:latin typeface="Helvetica Neue"/>
              <a:ea typeface="Helvetica Neue"/>
              <a:cs typeface="Helvetica Neue"/>
              <a:sym typeface="Helvetica Neue"/>
            </a:endParaRPr>
          </a:p>
          <a:p>
            <a:pPr indent="0" lvl="0" marL="0" marR="0" rtl="0" algn="l">
              <a:lnSpc>
                <a:spcPct val="115000"/>
              </a:lnSpc>
              <a:spcBef>
                <a:spcPts val="0"/>
              </a:spcBef>
              <a:spcAft>
                <a:spcPts val="0"/>
              </a:spcAft>
              <a:buClr>
                <a:schemeClr val="dk1"/>
              </a:buClr>
              <a:buSzPts val="1100"/>
              <a:buFont typeface="Arial"/>
              <a:buNone/>
            </a:pPr>
            <a:r>
              <a:rPr b="1" lang="en" sz="800">
                <a:solidFill>
                  <a:schemeClr val="dk1"/>
                </a:solidFill>
                <a:highlight>
                  <a:schemeClr val="lt1"/>
                </a:highlight>
                <a:latin typeface="Helvetica Neue"/>
                <a:ea typeface="Helvetica Neue"/>
                <a:cs typeface="Helvetica Neue"/>
                <a:sym typeface="Helvetica Neue"/>
              </a:rPr>
              <a:t>VETERANS MINISTRY MEETING </a:t>
            </a:r>
            <a:r>
              <a:rPr b="1" lang="en" sz="800">
                <a:solidFill>
                  <a:schemeClr val="dk1"/>
                </a:solidFill>
                <a:highlight>
                  <a:srgbClr val="FFFF00"/>
                </a:highlight>
                <a:latin typeface="Helvetica Neue"/>
                <a:ea typeface="Helvetica Neue"/>
                <a:cs typeface="Helvetica Neue"/>
                <a:sym typeface="Helvetica Neue"/>
              </a:rPr>
              <a:t>**DATE CHANGE THIS MONTH**</a:t>
            </a:r>
            <a:endParaRPr b="1" sz="800">
              <a:solidFill>
                <a:schemeClr val="dk1"/>
              </a:solidFill>
              <a:highlight>
                <a:srgbClr val="FFFF00"/>
              </a:highlight>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rPr i="1" lang="en" sz="800">
                <a:solidFill>
                  <a:schemeClr val="dk1"/>
                </a:solidFill>
                <a:highlight>
                  <a:schemeClr val="lt1"/>
                </a:highlight>
                <a:latin typeface="Helvetica Neue"/>
                <a:ea typeface="Helvetica Neue"/>
                <a:cs typeface="Helvetica Neue"/>
                <a:sym typeface="Helvetica Neue"/>
              </a:rPr>
              <a:t>Sunday, </a:t>
            </a:r>
            <a:r>
              <a:rPr i="1" lang="en" sz="800">
                <a:solidFill>
                  <a:schemeClr val="dk1"/>
                </a:solidFill>
                <a:highlight>
                  <a:srgbClr val="FFFF00"/>
                </a:highlight>
                <a:latin typeface="Helvetica Neue"/>
                <a:ea typeface="Helvetica Neue"/>
                <a:cs typeface="Helvetica Neue"/>
                <a:sym typeface="Helvetica Neue"/>
              </a:rPr>
              <a:t>May 18th, </a:t>
            </a:r>
            <a:r>
              <a:rPr i="1" lang="en" sz="800">
                <a:solidFill>
                  <a:schemeClr val="dk1"/>
                </a:solidFill>
                <a:highlight>
                  <a:schemeClr val="lt1"/>
                </a:highlight>
                <a:latin typeface="Helvetica Neue"/>
                <a:ea typeface="Helvetica Neue"/>
                <a:cs typeface="Helvetica Neue"/>
                <a:sym typeface="Helvetica Neue"/>
              </a:rPr>
              <a:t>1pm, </a:t>
            </a:r>
            <a:r>
              <a:rPr i="1" lang="en" sz="800">
                <a:solidFill>
                  <a:schemeClr val="dk1"/>
                </a:solidFill>
                <a:latin typeface="Helvetica Neue"/>
                <a:ea typeface="Helvetica Neue"/>
                <a:cs typeface="Helvetica Neue"/>
                <a:sym typeface="Helvetica Neue"/>
              </a:rPr>
              <a:t>The Heritage Building | The Hub </a:t>
            </a:r>
            <a:endParaRPr i="1" sz="800">
              <a:solidFill>
                <a:schemeClr val="dk1"/>
              </a:solidFill>
              <a:highlight>
                <a:schemeClr val="lt1"/>
              </a:highlight>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rPr lang="en" sz="800">
                <a:solidFill>
                  <a:schemeClr val="dk1"/>
                </a:solidFill>
                <a:highlight>
                  <a:schemeClr val="lt1"/>
                </a:highlight>
                <a:latin typeface="Helvetica Neue"/>
                <a:ea typeface="Helvetica Neue"/>
                <a:cs typeface="Helvetica Neue"/>
                <a:sym typeface="Helvetica Neue"/>
              </a:rPr>
              <a:t>The Veteran’s ministry meets on the 2nd Sunday of every month, but because of Mother’s Day we made a change.  </a:t>
            </a:r>
            <a:r>
              <a:rPr b="1" lang="en" sz="800">
                <a:solidFill>
                  <a:schemeClr val="dk1"/>
                </a:solidFill>
                <a:latin typeface="Helvetica Neue"/>
                <a:ea typeface="Helvetica Neue"/>
                <a:cs typeface="Helvetica Neue"/>
                <a:sym typeface="Helvetica Neue"/>
              </a:rPr>
              <a:t>All</a:t>
            </a:r>
            <a:r>
              <a:rPr lang="en" sz="800">
                <a:solidFill>
                  <a:schemeClr val="dk1"/>
                </a:solidFill>
                <a:highlight>
                  <a:schemeClr val="lt1"/>
                </a:highlight>
                <a:latin typeface="Helvetica Neue"/>
                <a:ea typeface="Helvetica Neue"/>
                <a:cs typeface="Helvetica Neue"/>
                <a:sym typeface="Helvetica Neue"/>
              </a:rPr>
              <a:t> veterans and first responders, (male or female) are welcome. Whether you consider yourself well adjusted or are struggling with anger, frustration, depression or relationships with family, friends or work, we can help.  For more information go to the Church Center app or our website.. </a:t>
            </a:r>
            <a:endParaRPr b="1" sz="800">
              <a:solidFill>
                <a:schemeClr val="dk1"/>
              </a:solidFill>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t/>
            </a:r>
            <a:endParaRPr b="1" sz="600">
              <a:solidFill>
                <a:schemeClr val="dk1"/>
              </a:solidFill>
              <a:latin typeface="Helvetica Neue"/>
              <a:ea typeface="Helvetica Neue"/>
              <a:cs typeface="Helvetica Neue"/>
              <a:sym typeface="Helvetica Neue"/>
            </a:endParaRPr>
          </a:p>
          <a:p>
            <a:pPr indent="0" lvl="0" marL="0" marR="0" rtl="0" algn="l">
              <a:lnSpc>
                <a:spcPct val="115000"/>
              </a:lnSpc>
              <a:spcBef>
                <a:spcPts val="0"/>
              </a:spcBef>
              <a:spcAft>
                <a:spcPts val="0"/>
              </a:spcAft>
              <a:buClr>
                <a:schemeClr val="dk1"/>
              </a:buClr>
              <a:buSzPts val="1100"/>
              <a:buFont typeface="Arial"/>
              <a:buNone/>
            </a:pPr>
            <a:r>
              <a:rPr b="1" lang="en" sz="800">
                <a:solidFill>
                  <a:schemeClr val="dk1"/>
                </a:solidFill>
                <a:highlight>
                  <a:schemeClr val="lt1"/>
                </a:highlight>
                <a:latin typeface="Helvetica Neue"/>
                <a:ea typeface="Helvetica Neue"/>
                <a:cs typeface="Helvetica Neue"/>
                <a:sym typeface="Helvetica Neue"/>
              </a:rPr>
              <a:t>L.A.F.F. LUNCH GATHERING</a:t>
            </a:r>
            <a:endParaRPr b="1" sz="800">
              <a:solidFill>
                <a:schemeClr val="dk1"/>
              </a:solidFill>
              <a:highlight>
                <a:schemeClr val="lt1"/>
              </a:highlight>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rPr i="1" lang="en" sz="800">
                <a:solidFill>
                  <a:schemeClr val="dk1"/>
                </a:solidFill>
                <a:highlight>
                  <a:schemeClr val="lt1"/>
                </a:highlight>
                <a:latin typeface="Helvetica Neue"/>
                <a:ea typeface="Helvetica Neue"/>
                <a:cs typeface="Helvetica Neue"/>
                <a:sym typeface="Helvetica Neue"/>
              </a:rPr>
              <a:t>Sunday, May 18th, 12pm, La Fiesta-150 S Oregon St, Jacksonville, OR</a:t>
            </a:r>
            <a:endParaRPr i="1" sz="800">
              <a:solidFill>
                <a:schemeClr val="dk1"/>
              </a:solidFill>
              <a:highlight>
                <a:schemeClr val="lt1"/>
              </a:highlight>
              <a:latin typeface="Helvetica Neue"/>
              <a:ea typeface="Helvetica Neue"/>
              <a:cs typeface="Helvetica Neue"/>
              <a:sym typeface="Helvetica Neue"/>
            </a:endParaRPr>
          </a:p>
          <a:p>
            <a:pPr indent="0" lvl="0" marL="0" marR="0" rtl="0" algn="l">
              <a:spcBef>
                <a:spcPts val="0"/>
              </a:spcBef>
              <a:spcAft>
                <a:spcPts val="0"/>
              </a:spcAft>
              <a:buClr>
                <a:schemeClr val="dk1"/>
              </a:buClr>
              <a:buSzPts val="1100"/>
              <a:buFont typeface="Arial"/>
              <a:buNone/>
            </a:pPr>
            <a:r>
              <a:rPr lang="en" sz="800">
                <a:solidFill>
                  <a:schemeClr val="dk1"/>
                </a:solidFill>
                <a:highlight>
                  <a:schemeClr val="lt1"/>
                </a:highlight>
                <a:latin typeface="Helvetica Neue"/>
                <a:ea typeface="Helvetica Neue"/>
                <a:cs typeface="Helvetica Neue"/>
                <a:sym typeface="Helvetica Neue"/>
              </a:rPr>
              <a:t>Join the Life After Fifty Fellowship group for a casual lunch at a local eatery! No need to RSVP, just show up. If you're new or been here forever, you are welcome to come! Questions? Contact Marne at 907-388-8458</a:t>
            </a:r>
            <a:endParaRPr sz="600">
              <a:solidFill>
                <a:schemeClr val="dk1"/>
              </a:solidFill>
              <a:latin typeface="Helvetica Neue"/>
              <a:ea typeface="Helvetica Neue"/>
              <a:cs typeface="Helvetica Neue"/>
              <a:sym typeface="Helvetica Neue"/>
            </a:endParaRPr>
          </a:p>
          <a:p>
            <a:pPr indent="0" lvl="0" marL="0" rtl="0" algn="ctr">
              <a:lnSpc>
                <a:spcPct val="100000"/>
              </a:lnSpc>
              <a:spcBef>
                <a:spcPts val="0"/>
              </a:spcBef>
              <a:spcAft>
                <a:spcPts val="0"/>
              </a:spcAft>
              <a:buClr>
                <a:schemeClr val="dk1"/>
              </a:buClr>
              <a:buSzPts val="1100"/>
              <a:buFont typeface="Arial"/>
              <a:buNone/>
            </a:pPr>
            <a:r>
              <a:rPr lang="en" sz="800">
                <a:latin typeface="Helvetica Neue"/>
                <a:ea typeface="Helvetica Neue"/>
                <a:cs typeface="Helvetica Neue"/>
                <a:sym typeface="Helvetica Neue"/>
              </a:rPr>
              <a:t>(over)</a:t>
            </a:r>
            <a:endParaRPr sz="800">
              <a:latin typeface="Helvetica Neue"/>
              <a:ea typeface="Helvetica Neue"/>
              <a:cs typeface="Helvetica Neue"/>
              <a:sym typeface="Helvetica Neue"/>
            </a:endParaRPr>
          </a:p>
        </p:txBody>
      </p:sp>
      <p:pic>
        <p:nvPicPr>
          <p:cNvPr id="70" name="Google Shape;70;p15"/>
          <p:cNvPicPr preferRelativeResize="0"/>
          <p:nvPr/>
        </p:nvPicPr>
        <p:blipFill>
          <a:blip r:embed="rId3">
            <a:alphaModFix/>
          </a:blip>
          <a:stretch>
            <a:fillRect/>
          </a:stretch>
        </p:blipFill>
        <p:spPr>
          <a:xfrm>
            <a:off x="631188" y="-89400"/>
            <a:ext cx="2395223" cy="908700"/>
          </a:xfrm>
          <a:prstGeom prst="rect">
            <a:avLst/>
          </a:prstGeom>
          <a:noFill/>
          <a:ln>
            <a:noFill/>
          </a:ln>
        </p:spPr>
      </p:pic>
      <p:sp>
        <p:nvSpPr>
          <p:cNvPr id="71" name="Google Shape;71;p15"/>
          <p:cNvSpPr txBox="1"/>
          <p:nvPr/>
        </p:nvSpPr>
        <p:spPr>
          <a:xfrm>
            <a:off x="73500" y="1692600"/>
            <a:ext cx="1755000" cy="1332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800">
                <a:latin typeface="Helvetica Neue"/>
                <a:ea typeface="Helvetica Neue"/>
                <a:cs typeface="Helvetica Neue"/>
                <a:sym typeface="Helvetica Neue"/>
              </a:rPr>
              <a:t>MONDAY: 		</a:t>
            </a:r>
            <a:r>
              <a:rPr lang="en" sz="700">
                <a:latin typeface="Helvetica Neue"/>
                <a:ea typeface="Helvetica Neue"/>
                <a:cs typeface="Helvetica Neue"/>
                <a:sym typeface="Helvetica Neue"/>
              </a:rPr>
              <a:t>None</a:t>
            </a:r>
            <a:endParaRPr sz="700">
              <a:latin typeface="Helvetica Neue"/>
              <a:ea typeface="Helvetica Neue"/>
              <a:cs typeface="Helvetica Neue"/>
              <a:sym typeface="Helvetica Neue"/>
            </a:endParaRPr>
          </a:p>
          <a:p>
            <a:pPr indent="0" lvl="0" marL="0" rtl="0" algn="l">
              <a:spcBef>
                <a:spcPts val="0"/>
              </a:spcBef>
              <a:spcAft>
                <a:spcPts val="0"/>
              </a:spcAft>
              <a:buNone/>
            </a:pPr>
            <a:r>
              <a:t/>
            </a:r>
            <a:endParaRPr b="1" sz="600">
              <a:latin typeface="Helvetica Neue"/>
              <a:ea typeface="Helvetica Neue"/>
              <a:cs typeface="Helvetica Neue"/>
              <a:sym typeface="Helvetica Neue"/>
            </a:endParaRPr>
          </a:p>
          <a:p>
            <a:pPr indent="0" lvl="0" marL="0" marR="0" rtl="0" algn="l">
              <a:spcBef>
                <a:spcPts val="0"/>
              </a:spcBef>
              <a:spcAft>
                <a:spcPts val="0"/>
              </a:spcAft>
              <a:buNone/>
            </a:pPr>
            <a:r>
              <a:rPr b="1" lang="en" sz="800">
                <a:latin typeface="Helvetica Neue"/>
                <a:ea typeface="Helvetica Neue"/>
                <a:cs typeface="Helvetica Neue"/>
                <a:sym typeface="Helvetica Neue"/>
              </a:rPr>
              <a:t>TUESDAY:		</a:t>
            </a:r>
            <a:endParaRPr b="1" sz="8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Women’s Bible Study- 6:30pm | The Hub</a:t>
            </a:r>
            <a:endParaRPr sz="700">
              <a:latin typeface="Helvetica Neue"/>
              <a:ea typeface="Helvetica Neue"/>
              <a:cs typeface="Helvetica Neue"/>
              <a:sym typeface="Helvetica Neue"/>
            </a:endParaRPr>
          </a:p>
          <a:p>
            <a:pPr indent="0" lvl="0" marL="0" rtl="0" algn="l">
              <a:spcBef>
                <a:spcPts val="0"/>
              </a:spcBef>
              <a:spcAft>
                <a:spcPts val="0"/>
              </a:spcAft>
              <a:buNone/>
            </a:pPr>
            <a:r>
              <a:rPr lang="en" sz="700">
                <a:latin typeface="Helvetica Neue"/>
                <a:ea typeface="Helvetica Neue"/>
                <a:cs typeface="Helvetica Neue"/>
                <a:sym typeface="Helvetica Neue"/>
              </a:rPr>
              <a:t>Men’s Bible Study- 6:30pm | The Hub</a:t>
            </a:r>
            <a:endParaRPr sz="700">
              <a:latin typeface="Helvetica Neue"/>
              <a:ea typeface="Helvetica Neue"/>
              <a:cs typeface="Helvetica Neue"/>
              <a:sym typeface="Helvetica Neue"/>
            </a:endParaRPr>
          </a:p>
          <a:p>
            <a:pPr indent="0" lvl="0" marL="0" rtl="0" algn="l">
              <a:spcBef>
                <a:spcPts val="0"/>
              </a:spcBef>
              <a:spcAft>
                <a:spcPts val="0"/>
              </a:spcAft>
              <a:buNone/>
            </a:pPr>
            <a:r>
              <a:t/>
            </a:r>
            <a:endParaRPr sz="600">
              <a:latin typeface="Helvetica Neue"/>
              <a:ea typeface="Helvetica Neue"/>
              <a:cs typeface="Helvetica Neue"/>
              <a:sym typeface="Helvetica Neue"/>
            </a:endParaRPr>
          </a:p>
          <a:p>
            <a:pPr indent="0" lvl="0" marL="0" rtl="0" algn="l">
              <a:spcBef>
                <a:spcPts val="0"/>
              </a:spcBef>
              <a:spcAft>
                <a:spcPts val="0"/>
              </a:spcAft>
              <a:buNone/>
            </a:pPr>
            <a:r>
              <a:rPr b="1" lang="en" sz="800">
                <a:latin typeface="Helvetica Neue"/>
                <a:ea typeface="Helvetica Neue"/>
                <a:cs typeface="Helvetica Neue"/>
                <a:sym typeface="Helvetica Neue"/>
              </a:rPr>
              <a:t>WEDNESDAY:	</a:t>
            </a:r>
            <a:r>
              <a:rPr lang="en" sz="700">
                <a:solidFill>
                  <a:srgbClr val="000000"/>
                </a:solidFill>
                <a:latin typeface="Helvetica Neue"/>
                <a:ea typeface="Helvetica Neue"/>
                <a:cs typeface="Helvetica Neue"/>
                <a:sym typeface="Helvetica Neue"/>
              </a:rPr>
              <a:t> </a:t>
            </a:r>
            <a:endParaRPr sz="7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Men’s Prayer - 8:30am | The Hub</a:t>
            </a:r>
            <a:endParaRPr sz="7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Women’s Bible Study- 9:30am | The Hub</a:t>
            </a:r>
            <a:endParaRPr sz="7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Youth Worship Night- </a:t>
            </a:r>
            <a:r>
              <a:rPr lang="en" sz="700">
                <a:solidFill>
                  <a:schemeClr val="dk1"/>
                </a:solidFill>
                <a:latin typeface="Helvetica Neue"/>
                <a:ea typeface="Helvetica Neue"/>
                <a:cs typeface="Helvetica Neue"/>
                <a:sym typeface="Helvetica Neue"/>
              </a:rPr>
              <a:t>6:30pm | The Hub</a:t>
            </a:r>
            <a:endParaRPr sz="700">
              <a:latin typeface="Helvetica Neue"/>
              <a:ea typeface="Helvetica Neue"/>
              <a:cs typeface="Helvetica Neue"/>
              <a:sym typeface="Helvetica Neue"/>
            </a:endParaRPr>
          </a:p>
        </p:txBody>
      </p:sp>
      <p:sp>
        <p:nvSpPr>
          <p:cNvPr id="72" name="Google Shape;72;p15"/>
          <p:cNvSpPr txBox="1"/>
          <p:nvPr/>
        </p:nvSpPr>
        <p:spPr>
          <a:xfrm>
            <a:off x="1828500" y="1692600"/>
            <a:ext cx="1828800" cy="1332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800">
                <a:latin typeface="Helvetica Neue"/>
                <a:ea typeface="Helvetica Neue"/>
                <a:cs typeface="Helvetica Neue"/>
                <a:sym typeface="Helvetica Neue"/>
              </a:rPr>
              <a:t>THURSDAY:</a:t>
            </a:r>
            <a:r>
              <a:rPr lang="en" sz="800">
                <a:latin typeface="Helvetica Neue"/>
                <a:ea typeface="Helvetica Neue"/>
                <a:cs typeface="Helvetica Neue"/>
                <a:sym typeface="Helvetica Neue"/>
              </a:rPr>
              <a:t>		</a:t>
            </a:r>
            <a:endParaRPr sz="800">
              <a:latin typeface="Helvetica Neue"/>
              <a:ea typeface="Helvetica Neue"/>
              <a:cs typeface="Helvetica Neue"/>
              <a:sym typeface="Helvetica Neue"/>
            </a:endParaRPr>
          </a:p>
          <a:p>
            <a:pPr indent="0" lvl="0" marL="0" marR="0" rtl="0" algn="l">
              <a:spcBef>
                <a:spcPts val="0"/>
              </a:spcBef>
              <a:spcAft>
                <a:spcPts val="0"/>
              </a:spcAft>
              <a:buNone/>
            </a:pPr>
            <a:r>
              <a:rPr lang="en" sz="700">
                <a:solidFill>
                  <a:schemeClr val="dk1"/>
                </a:solidFill>
                <a:latin typeface="Helvetica Neue"/>
                <a:ea typeface="Helvetica Neue"/>
                <a:cs typeface="Helvetica Neue"/>
                <a:sym typeface="Helvetica Neue"/>
              </a:rPr>
              <a:t>Young Adult Ministry--6:30pm | TBD</a:t>
            </a:r>
            <a:endParaRPr sz="700">
              <a:solidFill>
                <a:schemeClr val="dk1"/>
              </a:solidFill>
              <a:latin typeface="Helvetica Neue"/>
              <a:ea typeface="Helvetica Neue"/>
              <a:cs typeface="Helvetica Neue"/>
              <a:sym typeface="Helvetica Neue"/>
            </a:endParaRPr>
          </a:p>
          <a:p>
            <a:pPr indent="0" lvl="0" marL="0" marR="0" rtl="0" algn="l">
              <a:spcBef>
                <a:spcPts val="0"/>
              </a:spcBef>
              <a:spcAft>
                <a:spcPts val="0"/>
              </a:spcAft>
              <a:buNone/>
            </a:pPr>
            <a:r>
              <a:t/>
            </a:r>
            <a:endParaRPr sz="700">
              <a:solidFill>
                <a:schemeClr val="dk1"/>
              </a:solidFill>
              <a:latin typeface="Helvetica Neue"/>
              <a:ea typeface="Helvetica Neue"/>
              <a:cs typeface="Helvetica Neue"/>
              <a:sym typeface="Helvetica Neue"/>
            </a:endParaRPr>
          </a:p>
          <a:p>
            <a:pPr indent="0" lvl="0" marL="0" rtl="0" algn="l">
              <a:spcBef>
                <a:spcPts val="0"/>
              </a:spcBef>
              <a:spcAft>
                <a:spcPts val="0"/>
              </a:spcAft>
              <a:buNone/>
            </a:pPr>
            <a:r>
              <a:rPr b="1" lang="en" sz="800">
                <a:latin typeface="Helvetica Neue"/>
                <a:ea typeface="Helvetica Neue"/>
                <a:cs typeface="Helvetica Neue"/>
                <a:sym typeface="Helvetica Neue"/>
              </a:rPr>
              <a:t>FRIDAY:</a:t>
            </a:r>
            <a:r>
              <a:rPr lang="en" sz="800">
                <a:latin typeface="Helvetica Neue"/>
                <a:ea typeface="Helvetica Neue"/>
                <a:cs typeface="Helvetica Neue"/>
                <a:sym typeface="Helvetica Neue"/>
              </a:rPr>
              <a:t>		</a:t>
            </a:r>
            <a:endParaRPr sz="800">
              <a:latin typeface="Helvetica Neue"/>
              <a:ea typeface="Helvetica Neue"/>
              <a:cs typeface="Helvetica Neue"/>
              <a:sym typeface="Helvetica Neue"/>
            </a:endParaRPr>
          </a:p>
          <a:p>
            <a:pPr indent="0" lvl="0" marL="0" marR="0" rtl="0" algn="l">
              <a:spcBef>
                <a:spcPts val="0"/>
              </a:spcBef>
              <a:spcAft>
                <a:spcPts val="0"/>
              </a:spcAft>
              <a:buNone/>
            </a:pPr>
            <a:r>
              <a:rPr lang="en" sz="700">
                <a:latin typeface="Helvetica Neue"/>
                <a:ea typeface="Helvetica Neue"/>
                <a:cs typeface="Helvetica Neue"/>
                <a:sym typeface="Helvetica Neue"/>
              </a:rPr>
              <a:t>None</a:t>
            </a:r>
            <a:endParaRPr sz="700">
              <a:latin typeface="Helvetica Neue"/>
              <a:ea typeface="Helvetica Neue"/>
              <a:cs typeface="Helvetica Neue"/>
              <a:sym typeface="Helvetica Neue"/>
            </a:endParaRPr>
          </a:p>
          <a:p>
            <a:pPr indent="0" lvl="0" marL="0" rtl="0" algn="l">
              <a:spcBef>
                <a:spcPts val="0"/>
              </a:spcBef>
              <a:spcAft>
                <a:spcPts val="0"/>
              </a:spcAft>
              <a:buNone/>
            </a:pPr>
            <a:r>
              <a:t/>
            </a:r>
            <a:endParaRPr sz="600">
              <a:latin typeface="Helvetica Neue"/>
              <a:ea typeface="Helvetica Neue"/>
              <a:cs typeface="Helvetica Neue"/>
              <a:sym typeface="Helvetica Neue"/>
            </a:endParaRPr>
          </a:p>
          <a:p>
            <a:pPr indent="0" lvl="0" marL="0" rtl="0" algn="l">
              <a:spcBef>
                <a:spcPts val="0"/>
              </a:spcBef>
              <a:spcAft>
                <a:spcPts val="0"/>
              </a:spcAft>
              <a:buNone/>
            </a:pPr>
            <a:r>
              <a:rPr b="1" lang="en" sz="800">
                <a:latin typeface="Helvetica Neue"/>
                <a:ea typeface="Helvetica Neue"/>
                <a:cs typeface="Helvetica Neue"/>
                <a:sym typeface="Helvetica Neue"/>
              </a:rPr>
              <a:t>SATURDAY:</a:t>
            </a:r>
            <a:r>
              <a:rPr lang="en" sz="800">
                <a:latin typeface="Helvetica Neue"/>
                <a:ea typeface="Helvetica Neue"/>
                <a:cs typeface="Helvetica Neue"/>
                <a:sym typeface="Helvetica Neue"/>
              </a:rPr>
              <a:t>		</a:t>
            </a:r>
            <a:endParaRPr sz="800">
              <a:latin typeface="Helvetica Neue"/>
              <a:ea typeface="Helvetica Neue"/>
              <a:cs typeface="Helvetica Neue"/>
              <a:sym typeface="Helvetica Neue"/>
            </a:endParaRPr>
          </a:p>
          <a:p>
            <a:pPr indent="0" lvl="0" marL="0" marR="0" rtl="0" algn="l">
              <a:lnSpc>
                <a:spcPct val="115000"/>
              </a:lnSpc>
              <a:spcBef>
                <a:spcPts val="0"/>
              </a:spcBef>
              <a:spcAft>
                <a:spcPts val="0"/>
              </a:spcAft>
              <a:buClr>
                <a:schemeClr val="dk1"/>
              </a:buClr>
              <a:buSzPts val="1100"/>
              <a:buFont typeface="Arial"/>
              <a:buNone/>
            </a:pPr>
            <a:r>
              <a:rPr lang="en" sz="700">
                <a:latin typeface="Helvetica Neue"/>
                <a:ea typeface="Helvetica Neue"/>
                <a:cs typeface="Helvetica Neue"/>
                <a:sym typeface="Helvetica Neue"/>
              </a:rPr>
              <a:t>Community Service Project-8:30am | The Hub</a:t>
            </a:r>
            <a:endParaRPr sz="700">
              <a:latin typeface="Helvetica Neue"/>
              <a:ea typeface="Helvetica Neue"/>
              <a:cs typeface="Helvetica Neue"/>
              <a:sym typeface="Helvetica Neue"/>
            </a:endParaRPr>
          </a:p>
        </p:txBody>
      </p:sp>
      <p:sp>
        <p:nvSpPr>
          <p:cNvPr id="73" name="Google Shape;73;p15"/>
          <p:cNvSpPr txBox="1"/>
          <p:nvPr/>
        </p:nvSpPr>
        <p:spPr>
          <a:xfrm>
            <a:off x="73500" y="884700"/>
            <a:ext cx="3584100" cy="8079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t/>
            </a:r>
            <a:endParaRPr b="1" sz="200">
              <a:highlight>
                <a:srgbClr val="CCCCCC"/>
              </a:highlight>
              <a:latin typeface="Helvetica Neue"/>
              <a:ea typeface="Helvetica Neue"/>
              <a:cs typeface="Helvetica Neue"/>
              <a:sym typeface="Helvetica Neue"/>
            </a:endParaRPr>
          </a:p>
          <a:p>
            <a:pPr indent="0" lvl="0" marL="0" rtl="0" algn="ctr">
              <a:lnSpc>
                <a:spcPct val="115000"/>
              </a:lnSpc>
              <a:spcBef>
                <a:spcPts val="0"/>
              </a:spcBef>
              <a:spcAft>
                <a:spcPts val="0"/>
              </a:spcAft>
              <a:buNone/>
            </a:pPr>
            <a:r>
              <a:rPr b="1" lang="en" sz="1000">
                <a:solidFill>
                  <a:srgbClr val="000000"/>
                </a:solidFill>
                <a:highlight>
                  <a:srgbClr val="CCCCCC"/>
                </a:highlight>
                <a:latin typeface="Helvetica Neue"/>
                <a:ea typeface="Helvetica Neue"/>
                <a:cs typeface="Helvetica Neue"/>
                <a:sym typeface="Helvetica Neue"/>
              </a:rPr>
              <a:t>TODA</a:t>
            </a:r>
            <a:r>
              <a:rPr b="1" lang="en" sz="1000">
                <a:highlight>
                  <a:srgbClr val="CCCCCC"/>
                </a:highlight>
                <a:latin typeface="Helvetica Neue"/>
                <a:ea typeface="Helvetica Neue"/>
                <a:cs typeface="Helvetica Neue"/>
                <a:sym typeface="Helvetica Neue"/>
              </a:rPr>
              <a:t>Y MAY 4th</a:t>
            </a:r>
            <a:r>
              <a:rPr b="1" lang="en" sz="1000">
                <a:solidFill>
                  <a:srgbClr val="000000"/>
                </a:solidFill>
                <a:highlight>
                  <a:srgbClr val="CCCCCC"/>
                </a:highlight>
                <a:latin typeface="Helvetica Neue"/>
                <a:ea typeface="Helvetica Neue"/>
                <a:cs typeface="Helvetica Neue"/>
                <a:sym typeface="Helvetica Neue"/>
              </a:rPr>
              <a:t>:</a:t>
            </a:r>
            <a:endParaRPr sz="800">
              <a:highlight>
                <a:srgbClr val="FFFFFF"/>
              </a:highlight>
              <a:latin typeface="Helvetica Neue"/>
              <a:ea typeface="Helvetica Neue"/>
              <a:cs typeface="Helvetica Neue"/>
              <a:sym typeface="Helvetica Neue"/>
            </a:endParaRPr>
          </a:p>
          <a:p>
            <a:pPr indent="0" lvl="0" marL="0" rtl="0" algn="ctr">
              <a:lnSpc>
                <a:spcPct val="115000"/>
              </a:lnSpc>
              <a:spcBef>
                <a:spcPts val="0"/>
              </a:spcBef>
              <a:spcAft>
                <a:spcPts val="0"/>
              </a:spcAft>
              <a:buNone/>
            </a:pPr>
            <a:r>
              <a:rPr lang="en" sz="800">
                <a:highlight>
                  <a:srgbClr val="FFFFFF"/>
                </a:highlight>
                <a:latin typeface="Helvetica Neue"/>
                <a:ea typeface="Helvetica Neue"/>
                <a:cs typeface="Helvetica Neue"/>
                <a:sym typeface="Helvetica Neue"/>
              </a:rPr>
              <a:t>Kids Ministry @ 10am | The Kids Wing </a:t>
            </a:r>
            <a:endParaRPr sz="800">
              <a:highlight>
                <a:srgbClr val="FFFFFF"/>
              </a:highlight>
              <a:latin typeface="Helvetica Neue"/>
              <a:ea typeface="Helvetica Neue"/>
              <a:cs typeface="Helvetica Neue"/>
              <a:sym typeface="Helvetica Neue"/>
            </a:endParaRPr>
          </a:p>
          <a:p>
            <a:pPr indent="0" lvl="0" marL="0" rtl="0" algn="ctr">
              <a:lnSpc>
                <a:spcPct val="115000"/>
              </a:lnSpc>
              <a:spcBef>
                <a:spcPts val="0"/>
              </a:spcBef>
              <a:spcAft>
                <a:spcPts val="0"/>
              </a:spcAft>
              <a:buNone/>
            </a:pPr>
            <a:r>
              <a:rPr lang="en" sz="800">
                <a:highlight>
                  <a:srgbClr val="FFFFFF"/>
                </a:highlight>
                <a:latin typeface="Helvetica Neue"/>
                <a:ea typeface="Helvetica Neue"/>
                <a:cs typeface="Helvetica Neue"/>
                <a:sym typeface="Helvetica Neue"/>
              </a:rPr>
              <a:t>4th-5th Grade Kids Ministry @ 10:30am | The Kids Wing  </a:t>
            </a:r>
            <a:endParaRPr sz="800">
              <a:highlight>
                <a:srgbClr val="FFFFFF"/>
              </a:highlight>
              <a:latin typeface="Helvetica Neue"/>
              <a:ea typeface="Helvetica Neue"/>
              <a:cs typeface="Helvetica Neue"/>
              <a:sym typeface="Helvetica Neue"/>
            </a:endParaRPr>
          </a:p>
          <a:p>
            <a:pPr indent="0" lvl="0" marL="0" rtl="0" algn="ctr">
              <a:lnSpc>
                <a:spcPct val="115000"/>
              </a:lnSpc>
              <a:spcBef>
                <a:spcPts val="0"/>
              </a:spcBef>
              <a:spcAft>
                <a:spcPts val="0"/>
              </a:spcAft>
              <a:buNone/>
            </a:pPr>
            <a:r>
              <a:rPr lang="en" sz="800">
                <a:highlight>
                  <a:srgbClr val="FFFFFF"/>
                </a:highlight>
                <a:latin typeface="Helvetica Neue"/>
                <a:ea typeface="Helvetica Neue"/>
                <a:cs typeface="Helvetica Neue"/>
                <a:sym typeface="Helvetica Neue"/>
              </a:rPr>
              <a:t>Jr. High Ministry @ 10:30am | The Hub</a:t>
            </a:r>
            <a:endParaRPr sz="800">
              <a:highlight>
                <a:srgbClr val="FFFFFF"/>
              </a:highlight>
              <a:latin typeface="Helvetica Neue"/>
              <a:ea typeface="Helvetica Neue"/>
              <a:cs typeface="Helvetica Neue"/>
              <a:sym typeface="Helvetica Neue"/>
            </a:endParaRPr>
          </a:p>
        </p:txBody>
      </p:sp>
      <p:sp>
        <p:nvSpPr>
          <p:cNvPr id="74" name="Google Shape;74;p15"/>
          <p:cNvSpPr txBox="1"/>
          <p:nvPr/>
        </p:nvSpPr>
        <p:spPr>
          <a:xfrm>
            <a:off x="1014600" y="715825"/>
            <a:ext cx="1663500" cy="2799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000">
                <a:solidFill>
                  <a:schemeClr val="dk1"/>
                </a:solidFill>
                <a:highlight>
                  <a:schemeClr val="lt1"/>
                </a:highlight>
                <a:latin typeface="Helvetica Neue Light"/>
                <a:ea typeface="Helvetica Neue Light"/>
                <a:cs typeface="Helvetica Neue Light"/>
                <a:sym typeface="Helvetica Neue Light"/>
              </a:rPr>
              <a:t>THIS WEEK AT HERITAGE</a:t>
            </a:r>
            <a:endParaRPr sz="1300">
              <a:solidFill>
                <a:schemeClr val="dk2"/>
              </a:solidFill>
              <a:latin typeface="Helvetica Neue Light"/>
              <a:ea typeface="Helvetica Neue Light"/>
              <a:cs typeface="Helvetica Neue Light"/>
              <a:sym typeface="Helvetica Neue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nvSpPr>
        <p:spPr>
          <a:xfrm>
            <a:off x="47700" y="-62875"/>
            <a:ext cx="3609900" cy="5133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7 PILLARS OF FREEDOM</a:t>
            </a:r>
            <a:endParaRPr b="1"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i="1" lang="en" sz="800">
                <a:solidFill>
                  <a:schemeClr val="dk1"/>
                </a:solidFill>
                <a:latin typeface="Helvetica Neue"/>
                <a:ea typeface="Helvetica Neue"/>
                <a:cs typeface="Helvetica Neue"/>
                <a:sym typeface="Helvetica Neue"/>
              </a:rPr>
              <a:t>Weekly starting June 2nd, Time and Location reveal upon registration</a:t>
            </a:r>
            <a:endParaRPr i="1"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Did You Know?  </a:t>
            </a:r>
            <a:r>
              <a:rPr lang="en" sz="800">
                <a:solidFill>
                  <a:schemeClr val="dk1"/>
                </a:solidFill>
                <a:latin typeface="Helvetica Neue"/>
                <a:ea typeface="Helvetica Neue"/>
                <a:cs typeface="Helvetica Neue"/>
                <a:sym typeface="Helvetica Neue"/>
              </a:rPr>
              <a:t>A recent Barna survey found that </a:t>
            </a:r>
            <a:r>
              <a:rPr b="1" lang="en" sz="800">
                <a:solidFill>
                  <a:schemeClr val="dk1"/>
                </a:solidFill>
                <a:latin typeface="Helvetica Neue"/>
                <a:ea typeface="Helvetica Neue"/>
                <a:cs typeface="Helvetica Neue"/>
                <a:sym typeface="Helvetica Neue"/>
              </a:rPr>
              <a:t>74% of men who regularly attend church</a:t>
            </a:r>
            <a:r>
              <a:rPr lang="en" sz="800">
                <a:solidFill>
                  <a:schemeClr val="dk1"/>
                </a:solidFill>
                <a:latin typeface="Helvetica Neue"/>
                <a:ea typeface="Helvetica Neue"/>
                <a:cs typeface="Helvetica Neue"/>
                <a:sym typeface="Helvetica Neue"/>
              </a:rPr>
              <a:t> report frequent exposure to pornography. Even if this isn’t your struggle, chances are—you know someone who’s battling it.</a:t>
            </a:r>
            <a:endParaRPr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Seven Pillars of Freedom</a:t>
            </a:r>
            <a:r>
              <a:rPr lang="en" sz="800">
                <a:solidFill>
                  <a:schemeClr val="dk1"/>
                </a:solidFill>
                <a:latin typeface="Helvetica Neue"/>
                <a:ea typeface="Helvetica Neue"/>
                <a:cs typeface="Helvetica Neue"/>
                <a:sym typeface="Helvetica Neue"/>
              </a:rPr>
              <a:t> is a powerful, Christ-centered program designed to help men understand the roots of sexual addiction and break free from unwanted behaviors. This group offers a safe space, proven tools, and lasting support for lifelong healing.  For more information and to register go to the Church Center App or our website. </a:t>
            </a:r>
            <a:endParaRPr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t/>
            </a:r>
            <a:endParaRPr sz="6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SUMMER SPORTS CAMP</a:t>
            </a:r>
            <a:endParaRPr b="1" sz="8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i="1" lang="en" sz="800">
                <a:solidFill>
                  <a:schemeClr val="dk1"/>
                </a:solidFill>
                <a:latin typeface="Helvetica Neue"/>
                <a:ea typeface="Helvetica Neue"/>
                <a:cs typeface="Helvetica Neue"/>
                <a:sym typeface="Helvetica Neue"/>
              </a:rPr>
              <a:t>June 9-12, 9am-12:30pm, Cascade High School Gym</a:t>
            </a:r>
            <a:endParaRPr i="1" sz="8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Join Us for a Christ-Centered Sports Adventure!  </a:t>
            </a:r>
            <a:r>
              <a:rPr lang="en" sz="800">
                <a:solidFill>
                  <a:schemeClr val="dk1"/>
                </a:solidFill>
                <a:latin typeface="Helvetica Neue"/>
                <a:ea typeface="Helvetica Neue"/>
                <a:cs typeface="Helvetica Neue"/>
                <a:sym typeface="Helvetica Neue"/>
              </a:rPr>
              <a:t>Kids (1st–6th grade), can choose one sport—Street Hockey, Basketball, Soccer, or Cheerleading—and enjoy themed days like Rocket Day and Water Day. Each day includes worship and Bible time, ending with a Coaches vs. Kids showdown!  Register on the Church Center App or our website.</a:t>
            </a:r>
            <a:endParaRPr sz="8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t/>
            </a:r>
            <a:endParaRPr sz="6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b="1" lang="en" sz="800">
                <a:solidFill>
                  <a:schemeClr val="dk1"/>
                </a:solidFill>
                <a:latin typeface="Helvetica Neue"/>
                <a:ea typeface="Helvetica Neue"/>
                <a:cs typeface="Helvetica Neue"/>
                <a:sym typeface="Helvetica Neue"/>
              </a:rPr>
              <a:t>JUNIOR HIGH REDDING WATERSLIDE DAY</a:t>
            </a:r>
            <a:endParaRPr b="1"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i="1" lang="en" sz="800">
                <a:solidFill>
                  <a:schemeClr val="dk1"/>
                </a:solidFill>
                <a:latin typeface="Helvetica Neue"/>
                <a:ea typeface="Helvetica Neue"/>
                <a:cs typeface="Helvetica Neue"/>
                <a:sym typeface="Helvetica Neue"/>
              </a:rPr>
              <a:t>June 21, 8am-8p:30pmm, Redding Waterworks Park, Redding, CA</a:t>
            </a:r>
            <a:endParaRPr i="1"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rPr lang="en" sz="800">
                <a:solidFill>
                  <a:schemeClr val="dk1"/>
                </a:solidFill>
                <a:latin typeface="Helvetica Neue"/>
                <a:ea typeface="Helvetica Neue"/>
                <a:cs typeface="Helvetica Neue"/>
                <a:sym typeface="Helvetica Neue"/>
              </a:rPr>
              <a:t>Middle Schoolers (6th-8th grades) come join us for our annual trip to Redding Waterworks Park! We will meet at the HUB at 7:30 am, leaving at 8:00 am. We will be back at the HUB for parents to pick up around 8:30 pm. The cost is $40 per student and includes: admission, gas, lunch and dinner.  Space is limited and signups end 6/1. We are looking for adults to be chaperones.  Chaperones’ cost will be covered. Contact zach@heritagefellowship.net for questions.</a:t>
            </a:r>
            <a:endParaRPr sz="800">
              <a:solidFill>
                <a:schemeClr val="dk1"/>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t/>
            </a:r>
            <a:endParaRPr sz="600">
              <a:solidFill>
                <a:schemeClr val="dk1"/>
              </a:solidFill>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b="1" lang="en" sz="800">
                <a:latin typeface="Helvetica Neue"/>
                <a:ea typeface="Helvetica Neue"/>
                <a:cs typeface="Helvetica Neue"/>
                <a:sym typeface="Helvetica Neue"/>
              </a:rPr>
              <a:t>YOUTH INFLUENCERS BIBLE CAMP</a:t>
            </a:r>
            <a:endParaRPr b="1" sz="800">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i="1" lang="en" sz="800">
                <a:latin typeface="Helvetica Neue"/>
                <a:ea typeface="Helvetica Neue"/>
                <a:cs typeface="Helvetica Neue"/>
                <a:sym typeface="Helvetica Neue"/>
              </a:rPr>
              <a:t>July 9th-13th, Sis-Q Meadows Camp, Cave Junction OR</a:t>
            </a:r>
            <a:endParaRPr i="1" sz="800">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lang="en" sz="800">
                <a:latin typeface="Helvetica Neue"/>
                <a:ea typeface="Helvetica Neue"/>
                <a:cs typeface="Helvetica Neue"/>
                <a:sym typeface="Helvetica Neue"/>
              </a:rPr>
              <a:t>We’re thrilled to be partnering with </a:t>
            </a:r>
            <a:r>
              <a:rPr i="1" lang="en" sz="800">
                <a:latin typeface="Helvetica Neue"/>
                <a:ea typeface="Helvetica Neue"/>
                <a:cs typeface="Helvetica Neue"/>
                <a:sym typeface="Helvetica Neue"/>
              </a:rPr>
              <a:t>Journey Church</a:t>
            </a:r>
            <a:r>
              <a:rPr lang="en" sz="800">
                <a:latin typeface="Helvetica Neue"/>
                <a:ea typeface="Helvetica Neue"/>
                <a:cs typeface="Helvetica Neue"/>
                <a:sym typeface="Helvetica Neue"/>
              </a:rPr>
              <a:t> and </a:t>
            </a:r>
            <a:r>
              <a:rPr i="1" lang="en" sz="800">
                <a:latin typeface="Helvetica Neue"/>
                <a:ea typeface="Helvetica Neue"/>
                <a:cs typeface="Helvetica Neue"/>
                <a:sym typeface="Helvetica Neue"/>
              </a:rPr>
              <a:t>Ruch Community Bible Church</a:t>
            </a:r>
            <a:r>
              <a:rPr lang="en" sz="800">
                <a:latin typeface="Helvetica Neue"/>
                <a:ea typeface="Helvetica Neue"/>
                <a:cs typeface="Helvetica Neue"/>
                <a:sym typeface="Helvetica Neue"/>
              </a:rPr>
              <a:t> for this year’s </a:t>
            </a:r>
            <a:r>
              <a:rPr b="1" lang="en" sz="800">
                <a:latin typeface="Helvetica Neue"/>
                <a:ea typeface="Helvetica Neue"/>
                <a:cs typeface="Helvetica Neue"/>
                <a:sym typeface="Helvetica Neue"/>
              </a:rPr>
              <a:t>Youth Bible Camp</a:t>
            </a:r>
            <a:r>
              <a:rPr lang="en" sz="800">
                <a:latin typeface="Helvetica Neue"/>
                <a:ea typeface="Helvetica Neue"/>
                <a:cs typeface="Helvetica Neue"/>
                <a:sym typeface="Helvetica Neue"/>
              </a:rPr>
              <a:t>!  If you are in 7th-12th grade join us for </a:t>
            </a:r>
            <a:r>
              <a:rPr b="1" lang="en" sz="800">
                <a:latin typeface="Helvetica Neue"/>
                <a:ea typeface="Helvetica Neue"/>
                <a:cs typeface="Helvetica Neue"/>
                <a:sym typeface="Helvetica Neue"/>
              </a:rPr>
              <a:t>four unforgettable days </a:t>
            </a:r>
            <a:r>
              <a:rPr lang="en" sz="800">
                <a:latin typeface="Helvetica Neue"/>
                <a:ea typeface="Helvetica Neue"/>
                <a:cs typeface="Helvetica Neue"/>
                <a:sym typeface="Helvetica Neue"/>
              </a:rPr>
              <a:t>diving into God’s Word, building friendships, and sharpening one another as we live out the mission Christ has called us to. </a:t>
            </a:r>
            <a:r>
              <a:rPr lang="en" sz="800">
                <a:solidFill>
                  <a:schemeClr val="dk1"/>
                </a:solidFill>
                <a:latin typeface="Helvetica Neue"/>
                <a:ea typeface="Helvetica Neue"/>
                <a:cs typeface="Helvetica Neue"/>
                <a:sym typeface="Helvetica Neue"/>
              </a:rPr>
              <a:t>For more information and to register go to the Church Center App or our website. </a:t>
            </a:r>
            <a:endParaRPr sz="800">
              <a:latin typeface="Helvetica Neue"/>
              <a:ea typeface="Helvetica Neue"/>
              <a:cs typeface="Helvetica Neue"/>
              <a:sym typeface="Helvetica Neue"/>
            </a:endParaRPr>
          </a:p>
          <a:p>
            <a:pPr indent="0" lvl="0" marL="0" marR="0" rtl="0" algn="l">
              <a:lnSpc>
                <a:spcPct val="100000"/>
              </a:lnSpc>
              <a:spcBef>
                <a:spcPts val="900"/>
              </a:spcBef>
              <a:spcAft>
                <a:spcPts val="0"/>
              </a:spcAft>
              <a:buClr>
                <a:schemeClr val="dk1"/>
              </a:buClr>
              <a:buSzPts val="1100"/>
              <a:buFont typeface="Arial"/>
              <a:buNone/>
            </a:pPr>
            <a:r>
              <a:rPr b="1" lang="en" sz="800">
                <a:latin typeface="Helvetica Neue"/>
                <a:ea typeface="Helvetica Neue"/>
                <a:cs typeface="Helvetica Neue"/>
                <a:sym typeface="Helvetica Neue"/>
              </a:rPr>
              <a:t>**HERITAGE CAMP 2025**</a:t>
            </a:r>
            <a:endParaRPr b="1" sz="800">
              <a:latin typeface="Helvetica Neue"/>
              <a:ea typeface="Helvetica Neue"/>
              <a:cs typeface="Helvetica Neue"/>
              <a:sym typeface="Helvetica Neue"/>
            </a:endParaRPr>
          </a:p>
          <a:p>
            <a:pPr indent="0" lvl="0" marL="0" marR="0" rtl="0" algn="l">
              <a:lnSpc>
                <a:spcPct val="100000"/>
              </a:lnSpc>
              <a:spcBef>
                <a:spcPts val="0"/>
              </a:spcBef>
              <a:spcAft>
                <a:spcPts val="0"/>
              </a:spcAft>
              <a:buClr>
                <a:schemeClr val="dk1"/>
              </a:buClr>
              <a:buSzPts val="1100"/>
              <a:buFont typeface="Arial"/>
              <a:buNone/>
            </a:pPr>
            <a:r>
              <a:rPr lang="en" sz="800">
                <a:latin typeface="Helvetica Neue"/>
                <a:ea typeface="Helvetica Neue"/>
                <a:cs typeface="Helvetica Neue"/>
                <a:sym typeface="Helvetica Neue"/>
              </a:rPr>
              <a:t>July 18th-20th, Wilderness Trails Camp-</a:t>
            </a:r>
            <a:endParaRPr sz="800">
              <a:latin typeface="Helvetica Neue"/>
              <a:ea typeface="Helvetica Neue"/>
              <a:cs typeface="Helvetica Neue"/>
              <a:sym typeface="Helvetica Neue"/>
            </a:endParaRPr>
          </a:p>
          <a:p>
            <a:pPr indent="0" lvl="0" marL="0" rtl="0" algn="l">
              <a:lnSpc>
                <a:spcPct val="100000"/>
              </a:lnSpc>
              <a:spcBef>
                <a:spcPts val="0"/>
              </a:spcBef>
              <a:spcAft>
                <a:spcPts val="0"/>
              </a:spcAft>
              <a:buClr>
                <a:schemeClr val="dk1"/>
              </a:buClr>
              <a:buSzPts val="1100"/>
              <a:buFont typeface="Arial"/>
              <a:buNone/>
            </a:pPr>
            <a:r>
              <a:rPr b="1" lang="en" sz="800">
                <a:latin typeface="Helvetica Neue"/>
                <a:ea typeface="Helvetica Neue"/>
                <a:cs typeface="Helvetica Neue"/>
                <a:sym typeface="Helvetica Neue"/>
              </a:rPr>
              <a:t>Save the Date – </a:t>
            </a:r>
            <a:r>
              <a:rPr lang="en" sz="800">
                <a:latin typeface="Helvetica Neue"/>
                <a:ea typeface="Helvetica Neue"/>
                <a:cs typeface="Helvetica Neue"/>
                <a:sym typeface="Helvetica Neue"/>
              </a:rPr>
              <a:t>Fun for the WHOLE family.   </a:t>
            </a:r>
            <a:endParaRPr sz="800">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